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8" r:id="rId1"/>
  </p:sldMasterIdLst>
  <p:sldIdLst>
    <p:sldId id="292" r:id="rId2"/>
    <p:sldId id="294" r:id="rId3"/>
    <p:sldId id="296" r:id="rId4"/>
    <p:sldId id="299" r:id="rId5"/>
    <p:sldId id="389" r:id="rId6"/>
    <p:sldId id="283" r:id="rId7"/>
    <p:sldId id="301" r:id="rId8"/>
    <p:sldId id="305" r:id="rId9"/>
    <p:sldId id="303" r:id="rId10"/>
    <p:sldId id="306" r:id="rId11"/>
    <p:sldId id="313" r:id="rId12"/>
    <p:sldId id="329" r:id="rId13"/>
    <p:sldId id="315" r:id="rId14"/>
    <p:sldId id="316" r:id="rId15"/>
    <p:sldId id="318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074" autoAdjust="0"/>
    <p:restoredTop sz="94660"/>
  </p:normalViewPr>
  <p:slideViewPr>
    <p:cSldViewPr>
      <p:cViewPr varScale="1">
        <p:scale>
          <a:sx n="83" d="100"/>
          <a:sy n="83" d="100"/>
        </p:scale>
        <p:origin x="-1450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ytuł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5" name="Podtytuł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1" name="Symbol zastępczy daty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18" name="Symbol zastępczy stopki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ymbol zastępczy obrazu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Symbol zastępczy tytułu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1" name="Symbol zastępczy tekstu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7" name="Symbol zastępczy daty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Autofit/>
          </a:bodyPr>
          <a:lstStyle/>
          <a:p>
            <a:r>
              <a:rPr lang="pl-PL" sz="3000" dirty="0" smtClean="0"/>
              <a:t>I Gminny Konkurs Wiedzy o Janie Pawle II</a:t>
            </a:r>
            <a:endParaRPr lang="pl-PL" sz="3000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95350"/>
            <a:ext cx="7543800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Koncert dla Jana Pawła II – marzec 2010r.</a:t>
            </a:r>
            <a:endParaRPr lang="pl-PL" dirty="0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143000"/>
            <a:ext cx="796807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pl-PL" sz="3600" dirty="0" smtClean="0"/>
              <a:t>IV Gminny Konkurs Wiedzy o Janie Pawle II</a:t>
            </a:r>
            <a:endParaRPr lang="pl-PL" sz="3600" dirty="0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90600"/>
            <a:ext cx="7416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Dzień Patrona Szkoły – 16.10.2010r.</a:t>
            </a:r>
            <a:endParaRPr lang="pl-PL" dirty="0"/>
          </a:p>
        </p:txBody>
      </p:sp>
      <p:pic>
        <p:nvPicPr>
          <p:cNvPr id="65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143000"/>
            <a:ext cx="7112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411760" y="2204864"/>
            <a:ext cx="5596329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00174"/>
          </a:xfrm>
        </p:spPr>
        <p:txBody>
          <a:bodyPr>
            <a:noAutofit/>
          </a:bodyPr>
          <a:lstStyle/>
          <a:p>
            <a:r>
              <a:rPr lang="pl-PL" sz="3200" dirty="0" smtClean="0"/>
              <a:t>Promocja książki „Szepty historii. Szkoła w Jabłonce w latach </a:t>
            </a:r>
            <a:br>
              <a:rPr lang="pl-PL" sz="3200" dirty="0" smtClean="0"/>
            </a:br>
            <a:r>
              <a:rPr lang="pl-PL" sz="3200" dirty="0" smtClean="0"/>
              <a:t>1894 - 2010”.</a:t>
            </a:r>
            <a:endParaRPr lang="pl-PL" sz="3200" dirty="0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844824"/>
            <a:ext cx="3126339" cy="462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0034" y="500042"/>
            <a:ext cx="7464152" cy="5599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965952"/>
          </a:xfrm>
        </p:spPr>
        <p:txBody>
          <a:bodyPr>
            <a:noAutofit/>
          </a:bodyPr>
          <a:lstStyle/>
          <a:p>
            <a:r>
              <a:rPr lang="pl-PL" sz="3600" dirty="0" smtClean="0"/>
              <a:t>Wystawa „Od przeszłości do teraźniejszości” w Centrum Kultury </a:t>
            </a:r>
            <a:endParaRPr lang="pl-PL" sz="3600" dirty="0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542778"/>
            <a:ext cx="3521075" cy="2640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178300" y="2544130"/>
            <a:ext cx="3521075" cy="2638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Dzień Patrona Szkoły -16.10.2007r.</a:t>
            </a:r>
            <a:endParaRPr lang="pl-PL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pl-PL" sz="2800" dirty="0" smtClean="0"/>
              <a:t>Trzecia rocznica śmierci Jana Pawła II – 02.04.2008r.</a:t>
            </a:r>
            <a:endParaRPr lang="pl-PL" sz="2800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143000"/>
            <a:ext cx="7213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r>
              <a:rPr lang="pl-PL" dirty="0" smtClean="0"/>
              <a:t>Dzień Papieski w Przemyślu</a:t>
            </a:r>
            <a:endParaRPr lang="pl-PL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889519"/>
            <a:ext cx="7239000" cy="4287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Dzień Patrona Szkoły – 16.10.2008r.</a:t>
            </a:r>
            <a:endParaRPr lang="pl-PL" dirty="0"/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143000"/>
            <a:ext cx="7574872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2800" y="1143000"/>
            <a:ext cx="72644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Czwarta rocznica śmierci Jana Pawła II</a:t>
            </a:r>
            <a:endParaRPr lang="pl-PL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Dzień Patrona Szkoły – 16.10.2009r.</a:t>
            </a:r>
            <a:endParaRPr lang="pl-PL" dirty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44978" y="1609725"/>
            <a:ext cx="6463443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Autofit/>
          </a:bodyPr>
          <a:lstStyle/>
          <a:p>
            <a:r>
              <a:rPr lang="pl-PL" sz="3200" dirty="0" smtClean="0"/>
              <a:t>Gminny Konkurs Recytatorski  „Rozpalmy pamięć o Ojcu Świętym”</a:t>
            </a:r>
            <a:endParaRPr lang="pl-PL" sz="3200" dirty="0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143000"/>
            <a:ext cx="7112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347774"/>
          </a:xfrm>
        </p:spPr>
        <p:txBody>
          <a:bodyPr>
            <a:noAutofit/>
          </a:bodyPr>
          <a:lstStyle/>
          <a:p>
            <a:r>
              <a:rPr lang="pl-PL" sz="3200" dirty="0" smtClean="0"/>
              <a:t>Otwarcie Centrum Kultury Jana Pawła II przy naszej Szkole –</a:t>
            </a:r>
            <a:br>
              <a:rPr lang="pl-PL" sz="3200" dirty="0" smtClean="0"/>
            </a:br>
            <a:r>
              <a:rPr lang="pl-PL" sz="3200" dirty="0" smtClean="0"/>
              <a:t> grudzień 2009r.</a:t>
            </a:r>
            <a:endParaRPr lang="pl-PL" sz="32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258291" y="1609884"/>
            <a:ext cx="3636818" cy="484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gaty">
  <a:themeElements>
    <a:clrScheme name="Wielkomiejski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Bogaty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ogaty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788</TotalTime>
  <Words>109</Words>
  <Application>Microsoft Office PowerPoint</Application>
  <PresentationFormat>Pokaz na ekranie (4:3)</PresentationFormat>
  <Paragraphs>14</Paragraphs>
  <Slides>15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6" baseType="lpstr">
      <vt:lpstr>Bogaty</vt:lpstr>
      <vt:lpstr>I Gminny Konkurs Wiedzy o Janie Pawle II</vt:lpstr>
      <vt:lpstr>Dzień Patrona Szkoły -16.10.2007r.</vt:lpstr>
      <vt:lpstr>Trzecia rocznica śmierci Jana Pawła II – 02.04.2008r.</vt:lpstr>
      <vt:lpstr>Dzień Papieski w Przemyślu</vt:lpstr>
      <vt:lpstr>Dzień Patrona Szkoły – 16.10.2008r.</vt:lpstr>
      <vt:lpstr>Czwarta rocznica śmierci Jana Pawła II</vt:lpstr>
      <vt:lpstr>Dzień Patrona Szkoły – 16.10.2009r.</vt:lpstr>
      <vt:lpstr>Gminny Konkurs Recytatorski  „Rozpalmy pamięć o Ojcu Świętym”</vt:lpstr>
      <vt:lpstr>Otwarcie Centrum Kultury Jana Pawła II przy naszej Szkole –  grudzień 2009r.</vt:lpstr>
      <vt:lpstr>Koncert dla Jana Pawła II – marzec 2010r.</vt:lpstr>
      <vt:lpstr>IV Gminny Konkurs Wiedzy o Janie Pawle II</vt:lpstr>
      <vt:lpstr>Dzień Patrona Szkoły – 16.10.2010r.</vt:lpstr>
      <vt:lpstr>Promocja książki „Szepty historii. Szkoła w Jabłonce w latach  1894 - 2010”.</vt:lpstr>
      <vt:lpstr>Slajd 14</vt:lpstr>
      <vt:lpstr>Wystawa „Od przeszłości do teraźniejszości” w Centrum Kultury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15 – lecie nadania imienia Jana Pawła II Szkole Podstawowej  w Jabłonce</dc:title>
  <dc:creator>Ewa</dc:creator>
  <cp:lastModifiedBy>Grant21</cp:lastModifiedBy>
  <cp:revision>104</cp:revision>
  <dcterms:created xsi:type="dcterms:W3CDTF">2006-08-16T00:00:00Z</dcterms:created>
  <dcterms:modified xsi:type="dcterms:W3CDTF">2021-10-27T06:23:07Z</dcterms:modified>
</cp:coreProperties>
</file>