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4"/>
  </p:notesMasterIdLst>
  <p:sldIdLst>
    <p:sldId id="310" r:id="rId2"/>
    <p:sldId id="257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71" r:id="rId12"/>
    <p:sldId id="267" r:id="rId13"/>
    <p:sldId id="269" r:id="rId14"/>
    <p:sldId id="351" r:id="rId15"/>
    <p:sldId id="270" r:id="rId16"/>
    <p:sldId id="272" r:id="rId17"/>
    <p:sldId id="273" r:id="rId18"/>
    <p:sldId id="274" r:id="rId19"/>
    <p:sldId id="268" r:id="rId20"/>
    <p:sldId id="276" r:id="rId21"/>
    <p:sldId id="275" r:id="rId22"/>
    <p:sldId id="350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309" r:id="rId46"/>
    <p:sldId id="349" r:id="rId47"/>
    <p:sldId id="311" r:id="rId48"/>
    <p:sldId id="313" r:id="rId49"/>
    <p:sldId id="314" r:id="rId50"/>
    <p:sldId id="315" r:id="rId51"/>
    <p:sldId id="316" r:id="rId52"/>
    <p:sldId id="317" r:id="rId53"/>
    <p:sldId id="318" r:id="rId54"/>
    <p:sldId id="319" r:id="rId55"/>
    <p:sldId id="320" r:id="rId56"/>
    <p:sldId id="312" r:id="rId57"/>
    <p:sldId id="348" r:id="rId58"/>
    <p:sldId id="321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0" r:id="rId67"/>
    <p:sldId id="331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39" r:id="rId76"/>
    <p:sldId id="340" r:id="rId77"/>
    <p:sldId id="341" r:id="rId78"/>
    <p:sldId id="342" r:id="rId79"/>
    <p:sldId id="343" r:id="rId80"/>
    <p:sldId id="344" r:id="rId81"/>
    <p:sldId id="345" r:id="rId82"/>
    <p:sldId id="346" r:id="rId83"/>
    <p:sldId id="322" r:id="rId84"/>
    <p:sldId id="347" r:id="rId85"/>
    <p:sldId id="354" r:id="rId86"/>
    <p:sldId id="355" r:id="rId87"/>
    <p:sldId id="356" r:id="rId88"/>
    <p:sldId id="357" r:id="rId89"/>
    <p:sldId id="358" r:id="rId90"/>
    <p:sldId id="359" r:id="rId91"/>
    <p:sldId id="360" r:id="rId92"/>
    <p:sldId id="361" r:id="rId93"/>
    <p:sldId id="362" r:id="rId94"/>
    <p:sldId id="363" r:id="rId95"/>
    <p:sldId id="364" r:id="rId96"/>
    <p:sldId id="365" r:id="rId97"/>
    <p:sldId id="366" r:id="rId98"/>
    <p:sldId id="353" r:id="rId99"/>
    <p:sldId id="352" r:id="rId100"/>
    <p:sldId id="369" r:id="rId101"/>
    <p:sldId id="370" r:id="rId102"/>
    <p:sldId id="371" r:id="rId103"/>
    <p:sldId id="372" r:id="rId104"/>
    <p:sldId id="373" r:id="rId105"/>
    <p:sldId id="374" r:id="rId106"/>
    <p:sldId id="375" r:id="rId107"/>
    <p:sldId id="376" r:id="rId108"/>
    <p:sldId id="377" r:id="rId109"/>
    <p:sldId id="378" r:id="rId110"/>
    <p:sldId id="379" r:id="rId111"/>
    <p:sldId id="368" r:id="rId112"/>
    <p:sldId id="367" r:id="rId1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2F76D-E7CB-4E65-9768-5E6EE6218652}" type="datetimeFigureOut">
              <a:rPr lang="pl-PL" smtClean="0"/>
              <a:t>08.09.2022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C62BF-8837-4ABB-8198-1EDA044858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0015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C62BF-8837-4ABB-8198-1EDA044858C7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2920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Podtytuł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AF7C20-3235-42C6-AF03-6E7281C9C2CE}" type="datetime1">
              <a:rPr lang="pl-PL"/>
              <a:pPr lvl="0"/>
              <a:t>08.09.2022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1200245-A5A6-438D-923F-2562AC9CF1E4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347367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1498F26-FCEC-4581-BB0D-1282EF7126AD}" type="datetime1">
              <a:rPr lang="pl-PL"/>
              <a:pPr lvl="0"/>
              <a:t>08.09.2022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DB4952-7E15-4ECB-BA2E-B635E4A198A4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167381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CADBDE-C97E-4120-9C58-AE7C84A4FAA3}" type="datetime1">
              <a:rPr lang="pl-PL"/>
              <a:pPr lvl="0"/>
              <a:t>08.09.2022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DB37FF-749D-4CC3-B0F5-B47413D7372E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725517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0A9F183-447F-4966-85DE-3C58206D4134}" type="datetime1">
              <a:rPr lang="pl-PL"/>
              <a:pPr lvl="0"/>
              <a:t>08.09.2022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84F5A2B-53B3-4585-907E-7DB64771F4B3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584273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ECC427-DA08-463B-8F14-6F7C260F3ED9}" type="datetime1">
              <a:rPr lang="pl-PL"/>
              <a:pPr lvl="0"/>
              <a:t>08.09.2022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8CC7B5-9930-4588-8949-84008D62E9A6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040641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37C881-64D5-4D76-BBDD-D4509D6BF8A9}" type="datetime1">
              <a:rPr lang="pl-PL"/>
              <a:pPr lvl="0"/>
              <a:t>08.09.2022</a:t>
            </a:fld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C748A9-B306-4442-A87F-ACD846F2329D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461011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CD0C811-08F2-43BE-9311-18853079A9EF}" type="datetime1">
              <a:rPr lang="pl-PL"/>
              <a:pPr lvl="0"/>
              <a:t>08.09.2022</a:t>
            </a:fld>
            <a:endParaRPr lang="pl-PL"/>
          </a:p>
        </p:txBody>
      </p:sp>
      <p:sp>
        <p:nvSpPr>
          <p:cNvPr id="8" name="Symbol zastępczy stopki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9" name="Symbol zastępczy numeru slajd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0DF270-8B0C-4C87-BB09-9C9AB2786CDA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684904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BB6050-D872-4C2C-AC0D-FAF8B36225E9}" type="datetime1">
              <a:rPr lang="pl-PL"/>
              <a:pPr lvl="0"/>
              <a:t>08.09.2022</a:t>
            </a:fld>
            <a:endParaRPr lang="pl-PL"/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1CE5359-0D66-4072-B7A6-BE94143212B8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218740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53FAAB3-7F67-464A-ADEA-FD82FB2DF7B0}" type="datetime1">
              <a:rPr lang="pl-PL"/>
              <a:pPr lvl="0"/>
              <a:t>08.09.2022</a:t>
            </a:fld>
            <a:endParaRPr lang="pl-PL"/>
          </a:p>
        </p:txBody>
      </p:sp>
      <p:sp>
        <p:nvSpPr>
          <p:cNvPr id="3" name="Symbol zastępczy stopki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C9BA8B-BE2D-445B-89A9-0EE5E3ABDB41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9597487"/>
      </p:ext>
    </p:extLst>
  </p:cSld>
  <p:clrMapOvr>
    <a:masterClrMapping/>
  </p:clrMapOvr>
  <p:transition spd="slow">
    <p:fade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91AB85-3450-4803-B71B-8D17D3D51B05}" type="datetime1">
              <a:rPr lang="pl-PL"/>
              <a:pPr lvl="0"/>
              <a:t>08.09.2022</a:t>
            </a:fld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D48A4B-A353-429A-9DC5-AEF42E7AB547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472914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pl-PL"/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C1393C7-1176-4C5C-8D38-7D6F99111303}" type="datetime1">
              <a:rPr lang="pl-PL"/>
              <a:pPr lvl="0"/>
              <a:t>08.09.2022</a:t>
            </a:fld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DC5C9D2-8611-47C3-8686-F68FE3118078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798241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2CDB35FE-E565-4069-899D-041DADD9ACD9}" type="datetime1">
              <a:rPr lang="pl-PL"/>
              <a:pPr lvl="0"/>
              <a:t>08.09.2022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3818EE8F-EF60-4227-B62B-E2A00BD5AB5E}" type="slidenum"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pl-PL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pl-PL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slide" Target="slide15.xml"/><Relationship Id="rId12" Type="http://schemas.openxmlformats.org/officeDocument/2006/relationships/slide" Target="slide10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11" Type="http://schemas.openxmlformats.org/officeDocument/2006/relationships/image" Target="../media/image6.jpg"/><Relationship Id="rId5" Type="http://schemas.openxmlformats.org/officeDocument/2006/relationships/slide" Target="slide4.xml"/><Relationship Id="rId10" Type="http://schemas.openxmlformats.org/officeDocument/2006/relationships/slide" Target="slide23.xml"/><Relationship Id="rId4" Type="http://schemas.openxmlformats.org/officeDocument/2006/relationships/image" Target="../media/image3.jpe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3" Type="http://schemas.openxmlformats.org/officeDocument/2006/relationships/slide" Target="slide2.xml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8.xml"/><Relationship Id="rId5" Type="http://schemas.openxmlformats.org/officeDocument/2006/relationships/image" Target="../media/image8.jpeg"/><Relationship Id="rId4" Type="http://schemas.openxmlformats.org/officeDocument/2006/relationships/slide" Target="slide85.xml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465722" y="911821"/>
            <a:ext cx="4824840" cy="4524314"/>
          </a:xfrm>
          <a:prstGeom prst="rect">
            <a:avLst/>
          </a:prstGeom>
          <a:solidFill>
            <a:srgbClr val="101010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9600" b="0" i="0" u="none" strike="noStrike" kern="1200" cap="none" spc="0" baseline="0" dirty="0">
                <a:solidFill>
                  <a:srgbClr val="FF0000"/>
                </a:solidFill>
                <a:uFillTx/>
                <a:latin typeface="Rockwell Extra Bold" pitchFamily="18"/>
              </a:rPr>
              <a:t>Tu Jest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9600" b="0" i="0" u="none" strike="noStrike" kern="1200" cap="none" spc="0" baseline="0" dirty="0">
                <a:solidFill>
                  <a:srgbClr val="FF0000"/>
                </a:solidFill>
                <a:uFillTx/>
                <a:latin typeface="Rockwell Extra Bold" pitchFamily="18"/>
              </a:rPr>
              <a:t>Bosko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"/>
    </mc:Choice>
    <mc:Fallback>
      <p:transition spd="slow" advTm="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686" y="505462"/>
            <a:ext cx="8770623" cy="58470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946" y="830293"/>
            <a:ext cx="7796103" cy="51974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4357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6040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23" y="570677"/>
            <a:ext cx="3858145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2745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0932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4324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250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3299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1984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2977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1142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686" y="505462"/>
            <a:ext cx="8770623" cy="58470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4321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28" y="304797"/>
            <a:ext cx="8565574" cy="571038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3746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zycisk akcji: Strona główna 6">
            <a:hlinkClick r:id="rId2" action="ppaction://hlinksldjump"/>
          </p:cNvPr>
          <p:cNvSpPr/>
          <p:nvPr/>
        </p:nvSpPr>
        <p:spPr>
          <a:xfrm>
            <a:off x="1" y="0"/>
            <a:ext cx="12192000" cy="685800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3210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686" y="505462"/>
            <a:ext cx="8770623" cy="58470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686" y="505462"/>
            <a:ext cx="8770623" cy="58470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zycisk akcji: Strona główna 6">
            <a:hlinkClick r:id="rId2" action="ppaction://hlinksldjump"/>
          </p:cNvPr>
          <p:cNvSpPr/>
          <p:nvPr/>
        </p:nvSpPr>
        <p:spPr>
          <a:xfrm>
            <a:off x="1" y="0"/>
            <a:ext cx="12192000" cy="685800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4811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943" y="505462"/>
            <a:ext cx="7796110" cy="58470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943" y="505462"/>
            <a:ext cx="7796110" cy="58470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345" y="505462"/>
            <a:ext cx="4385306" cy="58470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943" y="505462"/>
            <a:ext cx="7796110" cy="58470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943" y="505462"/>
            <a:ext cx="7796110" cy="58470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90"/>
            <a:ext cx="12191996" cy="6868890"/>
          </a:xfrm>
          <a:prstGeom prst="rect">
            <a:avLst/>
          </a:prstGeom>
          <a:solidFill>
            <a:srgbClr val="101010"/>
          </a:solidFill>
          <a:ln w="9528" cap="flat">
            <a:solidFill>
              <a:srgbClr val="0C0C0C"/>
            </a:solidFill>
            <a:prstDash val="solid"/>
            <a:miter/>
          </a:ln>
        </p:spPr>
      </p:pic>
      <p:sp>
        <p:nvSpPr>
          <p:cNvPr id="3" name="Prostokąt 3"/>
          <p:cNvSpPr/>
          <p:nvPr/>
        </p:nvSpPr>
        <p:spPr>
          <a:xfrm>
            <a:off x="0" y="297161"/>
            <a:ext cx="12192000" cy="6560839"/>
          </a:xfrm>
          <a:prstGeom prst="rect">
            <a:avLst/>
          </a:prstGeom>
          <a:solidFill>
            <a:srgbClr val="101010"/>
          </a:solidFill>
          <a:ln w="12701" cap="flat">
            <a:solidFill>
              <a:srgbClr val="10101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10"/>
          <p:cNvPicPr>
            <a:picLocks noChangeAspect="1"/>
          </p:cNvPicPr>
          <p:nvPr/>
        </p:nvPicPr>
        <p:blipFill>
          <a:blip r:embed="rId3"/>
          <a:srcRect t="10055" b="27022"/>
          <a:stretch>
            <a:fillRect/>
          </a:stretch>
        </p:blipFill>
        <p:spPr>
          <a:xfrm>
            <a:off x="4332637" y="542787"/>
            <a:ext cx="7999299" cy="3022997"/>
          </a:xfrm>
          <a:prstGeom prst="rect">
            <a:avLst/>
          </a:prstGeom>
          <a:noFill/>
          <a:ln cap="flat">
            <a:noFill/>
          </a:ln>
          <a:effectLst>
            <a:softEdge rad="127000"/>
          </a:effectLst>
        </p:spPr>
      </p:pic>
      <p:sp>
        <p:nvSpPr>
          <p:cNvPr id="5" name="Prostokąt 6"/>
          <p:cNvSpPr/>
          <p:nvPr/>
        </p:nvSpPr>
        <p:spPr>
          <a:xfrm>
            <a:off x="3323944" y="366756"/>
            <a:ext cx="3909974" cy="4794528"/>
          </a:xfrm>
          <a:prstGeom prst="rect">
            <a:avLst/>
          </a:prstGeom>
          <a:solidFill>
            <a:srgbClr val="101010">
              <a:alpha val="85000"/>
            </a:srgbClr>
          </a:solidFill>
          <a:ln w="12701" cap="flat">
            <a:solidFill>
              <a:srgbClr val="101010">
                <a:alpha val="85000"/>
              </a:srgbClr>
            </a:solidFill>
            <a:prstDash val="solid"/>
            <a:miter/>
          </a:ln>
          <a:effectLst>
            <a:softEdge rad="127000"/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121127" y="779498"/>
            <a:ext cx="4781827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000" b="0" i="0" u="none" strike="noStrike" kern="1200" cap="none" spc="0" baseline="0">
                <a:solidFill>
                  <a:srgbClr val="FFFFFF"/>
                </a:solidFill>
                <a:uFillTx/>
                <a:latin typeface="Arial Unicode MS" pitchFamily="34"/>
                <a:ea typeface="Arial Unicode MS" pitchFamily="34"/>
                <a:cs typeface="Arial Unicode MS" pitchFamily="34"/>
              </a:rPr>
              <a:t>NASZA SZKOŁA</a:t>
            </a:r>
          </a:p>
        </p:txBody>
      </p:sp>
      <p:pic>
        <p:nvPicPr>
          <p:cNvPr id="7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9016" y="121130"/>
            <a:ext cx="269107" cy="2456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pole tekstowe 11"/>
          <p:cNvSpPr txBox="1"/>
          <p:nvPr/>
        </p:nvSpPr>
        <p:spPr>
          <a:xfrm>
            <a:off x="1121127" y="1487390"/>
            <a:ext cx="3481349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>
                <a:solidFill>
                  <a:srgbClr val="FFFFFF"/>
                </a:solidFill>
                <a:uFillTx/>
                <a:latin typeface="Arial Unicode MS" pitchFamily="34"/>
                <a:ea typeface="Arial Unicode MS" pitchFamily="34"/>
                <a:cs typeface="Arial Unicode MS" pitchFamily="34"/>
              </a:rPr>
              <a:t>Niepubliczna Szkoła Sióstr Salezjanek im. Jana Pawła II we Wrocławiu</a:t>
            </a:r>
          </a:p>
        </p:txBody>
      </p:sp>
      <p:pic>
        <p:nvPicPr>
          <p:cNvPr id="9" name="Obraz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38507" y="3693837"/>
            <a:ext cx="2648230" cy="1765486"/>
          </a:xfrm>
          <a:prstGeom prst="rect">
            <a:avLst/>
          </a:prstGeom>
          <a:noFill/>
          <a:ln cap="flat">
            <a:noFill/>
          </a:ln>
          <a:effectLst>
            <a:softEdge rad="63500"/>
          </a:effectLst>
        </p:spPr>
      </p:pic>
      <p:pic>
        <p:nvPicPr>
          <p:cNvPr id="10" name="Obraz 1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rcRect b="2125"/>
          <a:stretch>
            <a:fillRect/>
          </a:stretch>
        </p:blipFill>
        <p:spPr>
          <a:xfrm flipH="1">
            <a:off x="3714201" y="3687546"/>
            <a:ext cx="2509351" cy="1841994"/>
          </a:xfrm>
          <a:prstGeom prst="rect">
            <a:avLst/>
          </a:prstGeom>
          <a:noFill/>
          <a:ln cap="flat">
            <a:noFill/>
          </a:ln>
          <a:effectLst>
            <a:softEdge rad="63500"/>
          </a:effectLst>
        </p:spPr>
      </p:pic>
      <p:sp>
        <p:nvSpPr>
          <p:cNvPr id="11" name="pole tekstowe 16"/>
          <p:cNvSpPr txBox="1"/>
          <p:nvPr/>
        </p:nvSpPr>
        <p:spPr>
          <a:xfrm>
            <a:off x="664905" y="5509881"/>
            <a:ext cx="2438403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1200" cap="none" spc="0" baseline="0" dirty="0">
                <a:solidFill>
                  <a:srgbClr val="FFFFFF"/>
                </a:solidFill>
                <a:uFillTx/>
                <a:latin typeface="Arial Unicode MS" pitchFamily="34"/>
                <a:ea typeface="Arial Unicode MS" pitchFamily="34"/>
                <a:cs typeface="Arial Unicode MS" pitchFamily="34"/>
              </a:rPr>
              <a:t>Debata Oksfordzka</a:t>
            </a:r>
          </a:p>
        </p:txBody>
      </p:sp>
      <p:sp>
        <p:nvSpPr>
          <p:cNvPr id="12" name="pole tekstowe 17"/>
          <p:cNvSpPr txBox="1"/>
          <p:nvPr/>
        </p:nvSpPr>
        <p:spPr>
          <a:xfrm>
            <a:off x="3791989" y="5459324"/>
            <a:ext cx="2304013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1200" cap="none" spc="0" baseline="0">
                <a:solidFill>
                  <a:srgbClr val="FFFFFF"/>
                </a:solidFill>
                <a:uFillTx/>
                <a:latin typeface="Arial Unicode MS" pitchFamily="34"/>
                <a:ea typeface="Arial Unicode MS" pitchFamily="34"/>
                <a:cs typeface="Arial Unicode MS" pitchFamily="34"/>
              </a:rPr>
              <a:t>#SzkołaPamięta</a:t>
            </a:r>
          </a:p>
        </p:txBody>
      </p:sp>
      <p:sp>
        <p:nvSpPr>
          <p:cNvPr id="13" name="Przycisk akcji: Do przodu lub Następny 19">
            <a:hlinkClick r:id="rId9" action="ppaction://hlinksldjump"/>
          </p:cNvPr>
          <p:cNvSpPr/>
          <p:nvPr/>
        </p:nvSpPr>
        <p:spPr>
          <a:xfrm rot="5400013">
            <a:off x="5935993" y="5781047"/>
            <a:ext cx="386077" cy="1700198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" name="pole tekstowe 20"/>
          <p:cNvSpPr txBox="1"/>
          <p:nvPr/>
        </p:nvSpPr>
        <p:spPr>
          <a:xfrm>
            <a:off x="194200" y="78702"/>
            <a:ext cx="1264167" cy="646334"/>
          </a:xfrm>
          <a:prstGeom prst="rect">
            <a:avLst/>
          </a:prstGeom>
          <a:solidFill>
            <a:srgbClr val="101010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>
                <a:solidFill>
                  <a:srgbClr val="FF0000"/>
                </a:solidFill>
                <a:uFillTx/>
                <a:latin typeface="Rockwell Extra Bold" pitchFamily="18"/>
              </a:rPr>
              <a:t>Tu Jest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>
                <a:solidFill>
                  <a:srgbClr val="FF0000"/>
                </a:solidFill>
                <a:uFillTx/>
                <a:latin typeface="Rockwell Extra Bold" pitchFamily="18"/>
              </a:rPr>
              <a:t>Bosko</a:t>
            </a:r>
          </a:p>
        </p:txBody>
      </p:sp>
      <p:pic>
        <p:nvPicPr>
          <p:cNvPr id="15" name="Obraz 2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19324" y="3687546"/>
            <a:ext cx="2752225" cy="1834816"/>
          </a:xfrm>
          <a:prstGeom prst="rect">
            <a:avLst/>
          </a:prstGeom>
          <a:noFill/>
          <a:ln cap="flat">
            <a:noFill/>
          </a:ln>
          <a:effectLst>
            <a:softEdge rad="63500"/>
          </a:effectLst>
        </p:spPr>
      </p:pic>
      <p:sp>
        <p:nvSpPr>
          <p:cNvPr id="16" name="pole tekstowe 22"/>
          <p:cNvSpPr txBox="1"/>
          <p:nvPr/>
        </p:nvSpPr>
        <p:spPr>
          <a:xfrm>
            <a:off x="6613809" y="5458081"/>
            <a:ext cx="2540002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1200" cap="none" spc="0" baseline="0">
                <a:solidFill>
                  <a:srgbClr val="FFFFFF"/>
                </a:solidFill>
                <a:uFillTx/>
                <a:latin typeface="Arial Unicode MS" pitchFamily="34"/>
                <a:ea typeface="Arial Unicode MS" pitchFamily="34"/>
                <a:cs typeface="Arial Unicode MS" pitchFamily="34"/>
              </a:rPr>
              <a:t>Dzień</a:t>
            </a:r>
            <a:r>
              <a:rPr lang="pl-PL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pl-PL" sz="2000" b="0" i="0" u="none" strike="noStrike" kern="1200" cap="none" spc="0" baseline="0">
                <a:solidFill>
                  <a:srgbClr val="FFFFFF"/>
                </a:solidFill>
                <a:uFillTx/>
                <a:latin typeface="Arial Unicode MS" pitchFamily="34"/>
                <a:ea typeface="Arial Unicode MS" pitchFamily="34"/>
                <a:cs typeface="Arial Unicode MS" pitchFamily="34"/>
              </a:rPr>
              <a:t>otwarty</a:t>
            </a:r>
          </a:p>
        </p:txBody>
      </p:sp>
      <p:pic>
        <p:nvPicPr>
          <p:cNvPr id="17" name="Obraz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33343" y="3687546"/>
            <a:ext cx="2655801" cy="1770534"/>
          </a:xfrm>
          <a:prstGeom prst="rect">
            <a:avLst/>
          </a:prstGeom>
          <a:noFill/>
          <a:ln cap="flat">
            <a:noFill/>
          </a:ln>
          <a:effectLst>
            <a:softEdge rad="63500"/>
          </a:effectLst>
        </p:spPr>
      </p:pic>
      <p:sp>
        <p:nvSpPr>
          <p:cNvPr id="18" name="pole tekstowe 24"/>
          <p:cNvSpPr txBox="1"/>
          <p:nvPr/>
        </p:nvSpPr>
        <p:spPr>
          <a:xfrm>
            <a:off x="9441134" y="5458593"/>
            <a:ext cx="2640211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1200" cap="none" spc="0" baseline="0">
                <a:solidFill>
                  <a:srgbClr val="FFFFFF"/>
                </a:solidFill>
                <a:uFillTx/>
                <a:latin typeface="Arial Unicode MS" pitchFamily="34"/>
                <a:ea typeface="Arial Unicode MS" pitchFamily="34"/>
                <a:cs typeface="Arial Unicode MS" pitchFamily="34"/>
              </a:rPr>
              <a:t>Dzień Niepodległości</a:t>
            </a: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345" y="505462"/>
            <a:ext cx="4385306" cy="58470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943" y="505462"/>
            <a:ext cx="7796110" cy="58470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zycisk akcji: Strona główna 6">
            <a:hlinkClick r:id="rId2" action="ppaction://hlinksldjump"/>
          </p:cNvPr>
          <p:cNvSpPr/>
          <p:nvPr/>
        </p:nvSpPr>
        <p:spPr>
          <a:xfrm>
            <a:off x="1" y="0"/>
            <a:ext cx="12192000" cy="685800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8875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943" y="830293"/>
            <a:ext cx="7796110" cy="51974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23" y="690884"/>
            <a:ext cx="7947663" cy="52984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641" y="577425"/>
            <a:ext cx="8536938" cy="56912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881" y="304796"/>
            <a:ext cx="9329422" cy="621961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881" y="333591"/>
            <a:ext cx="9357356" cy="62382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3" y="304796"/>
            <a:ext cx="9400544" cy="62670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881" y="296329"/>
            <a:ext cx="9357356" cy="62382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Do przodu lub Następny 2">
            <a:hlinkClick r:id="rId3" action="ppaction://hlinksldjump"/>
          </p:cNvPr>
          <p:cNvSpPr/>
          <p:nvPr/>
        </p:nvSpPr>
        <p:spPr>
          <a:xfrm rot="16200004">
            <a:off x="5910576" y="-551177"/>
            <a:ext cx="416564" cy="1701798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37" y="856673"/>
            <a:ext cx="3858491" cy="257232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Obraz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028" y="3960090"/>
            <a:ext cx="3858491" cy="257232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Obraz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519" y="856672"/>
            <a:ext cx="3858492" cy="257232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pole tekstowe 6"/>
          <p:cNvSpPr txBox="1"/>
          <p:nvPr/>
        </p:nvSpPr>
        <p:spPr>
          <a:xfrm>
            <a:off x="305140" y="3294435"/>
            <a:ext cx="3678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Andrzejki</a:t>
            </a:r>
            <a:endParaRPr lang="pl-PL" sz="20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109028" y="3605048"/>
            <a:ext cx="3784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Dzień Dziecka</a:t>
            </a:r>
            <a:endParaRPr lang="pl-PL" sz="20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7967519" y="3429000"/>
            <a:ext cx="3858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Światowy dzień liczby TT</a:t>
            </a:r>
            <a:endParaRPr lang="pl-PL" sz="20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3" y="304796"/>
            <a:ext cx="9387843" cy="62585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881" y="333591"/>
            <a:ext cx="9357356" cy="62382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3" y="304796"/>
            <a:ext cx="9400544" cy="62670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0" y="333591"/>
            <a:ext cx="9093195" cy="606213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3" y="304796"/>
            <a:ext cx="9400544" cy="62670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881" y="286170"/>
            <a:ext cx="9357356" cy="62382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881" y="286170"/>
            <a:ext cx="9357356" cy="62382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256" y="497835"/>
            <a:ext cx="8854436" cy="59029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863" y="396236"/>
            <a:ext cx="9052560" cy="603504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237" y="475826"/>
            <a:ext cx="8917942" cy="594529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686" y="505462"/>
            <a:ext cx="8770623" cy="58470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rId4" action="ppaction://hlinksldjump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881" y="333591"/>
            <a:ext cx="9072877" cy="604858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797" y="401321"/>
            <a:ext cx="9062718" cy="60418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555" y="489368"/>
            <a:ext cx="8961120" cy="597407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78" y="397928"/>
            <a:ext cx="8930643" cy="595375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482" y="568418"/>
            <a:ext cx="8680828" cy="57917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686" y="505462"/>
            <a:ext cx="8770623" cy="58470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zycisk akcji: Strona główna 6">
            <a:hlinkClick r:id="rId2" action="ppaction://hlinksldjump"/>
          </p:cNvPr>
          <p:cNvSpPr/>
          <p:nvPr/>
        </p:nvSpPr>
        <p:spPr>
          <a:xfrm>
            <a:off x="1" y="0"/>
            <a:ext cx="12192000" cy="685800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11475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946" y="830293"/>
            <a:ext cx="7796104" cy="51974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6612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8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3174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8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0541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686" y="505462"/>
            <a:ext cx="8770623" cy="58470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2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8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3810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8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0577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8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6150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8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3542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8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6680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8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9276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691" y="505462"/>
            <a:ext cx="8770612" cy="58470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4186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zycisk akcji: Strona główna 6">
            <a:hlinkClick r:id="rId2" action="ppaction://hlinksldjump"/>
          </p:cNvPr>
          <p:cNvSpPr/>
          <p:nvPr/>
        </p:nvSpPr>
        <p:spPr>
          <a:xfrm>
            <a:off x="1" y="0"/>
            <a:ext cx="12192000" cy="685800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5523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946" y="830293"/>
            <a:ext cx="7796104" cy="51974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41360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2626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686" y="505462"/>
            <a:ext cx="8770623" cy="58470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8309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5684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7097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0628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6636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6169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694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8976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660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6456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686" y="505462"/>
            <a:ext cx="8770623" cy="58470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9756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4907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6647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296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2090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1101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689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7704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8852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7582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686" y="505462"/>
            <a:ext cx="8770623" cy="58470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2804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8621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5025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691" y="505462"/>
            <a:ext cx="8770612" cy="584707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013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zycisk akcji: Strona główna 6">
            <a:hlinkClick r:id="rId2" action="ppaction://hlinksldjump"/>
          </p:cNvPr>
          <p:cNvSpPr/>
          <p:nvPr/>
        </p:nvSpPr>
        <p:spPr>
          <a:xfrm>
            <a:off x="1" y="0"/>
            <a:ext cx="12192000" cy="685800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2277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946" y="830293"/>
            <a:ext cx="7796103" cy="51974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72193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2415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5656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23" y="570677"/>
            <a:ext cx="3858145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9216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7505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686" y="505462"/>
            <a:ext cx="8770623" cy="58470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2098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0717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8288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0209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0681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7598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23" y="570677"/>
            <a:ext cx="3858145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3535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2" y="570677"/>
            <a:ext cx="8680827" cy="5787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8">
            <a:hlinkClick r:id="" action="ppaction://hlinkshowjump?jump=nextslide"/>
          </p:cNvPr>
          <p:cNvSpPr/>
          <p:nvPr/>
        </p:nvSpPr>
        <p:spPr>
          <a:xfrm>
            <a:off x="11054081" y="2042156"/>
            <a:ext cx="894082" cy="304799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2213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C0C0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rzycisk akcji: Strona główna 6">
            <a:hlinkClick r:id="rId2" action="ppaction://hlinksldjump"/>
          </p:cNvPr>
          <p:cNvSpPr/>
          <p:nvPr/>
        </p:nvSpPr>
        <p:spPr>
          <a:xfrm>
            <a:off x="294637" y="304796"/>
            <a:ext cx="863595" cy="86359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972" y="505462"/>
            <a:ext cx="3898049" cy="584707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zycisk akcji: Do przodu lub Następny 5">
            <a:hlinkClick r:id="" action="ppaction://hlinkshowjump?jump=previousslide"/>
          </p:cNvPr>
          <p:cNvSpPr/>
          <p:nvPr/>
        </p:nvSpPr>
        <p:spPr>
          <a:xfrm rot="10799991">
            <a:off x="294637" y="2143765"/>
            <a:ext cx="863595" cy="294639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7 f14 1"/>
              <a:gd name="f32" fmla="+- f27 0 f30"/>
              <a:gd name="f33" fmla="+- f27 f30 0"/>
              <a:gd name="f34" fmla="+- f28 0 f30"/>
              <a:gd name="f35" fmla="+- f28 f30 0"/>
              <a:gd name="f36" fmla="*/ f35 f14 1"/>
              <a:gd name="f37" fmla="*/ f34 f14 1"/>
              <a:gd name="f38" fmla="*/ f32 f14 1"/>
              <a:gd name="f39" fmla="*/ f3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stroke="0">
                <a:moveTo>
                  <a:pt x="f36" y="f31"/>
                </a:moveTo>
                <a:lnTo>
                  <a:pt x="f37" y="f38"/>
                </a:lnTo>
                <a:lnTo>
                  <a:pt x="f37" y="f39"/>
                </a:lnTo>
                <a:close/>
              </a:path>
              <a:path fill="none">
                <a:moveTo>
                  <a:pt x="f36" y="f31"/>
                </a:moveTo>
                <a:lnTo>
                  <a:pt x="f37" y="f39"/>
                </a:lnTo>
                <a:lnTo>
                  <a:pt x="f37" y="f38"/>
                </a:lnTo>
                <a:close/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6190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zycisk akcji: Strona główna 6">
            <a:hlinkClick r:id="rId2" action="ppaction://hlinksldjump"/>
          </p:cNvPr>
          <p:cNvSpPr/>
          <p:nvPr/>
        </p:nvSpPr>
        <p:spPr>
          <a:xfrm>
            <a:off x="1" y="0"/>
            <a:ext cx="12192000" cy="685800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abs f0"/>
              <a:gd name="f5" fmla="abs f1"/>
              <a:gd name="f6" fmla="abs f2"/>
              <a:gd name="f7" fmla="?: f4 f0 1"/>
              <a:gd name="f8" fmla="?: f5 f1 1"/>
              <a:gd name="f9" fmla="?: f6 f2 1"/>
              <a:gd name="f10" fmla="*/ f7 1 21600"/>
              <a:gd name="f11" fmla="*/ f8 1 21600"/>
              <a:gd name="f12" fmla="*/ 21600 f7 1"/>
              <a:gd name="f13" fmla="*/ 21600 f8 1"/>
              <a:gd name="f14" fmla="min f11 f10"/>
              <a:gd name="f15" fmla="*/ f12 1 f9"/>
              <a:gd name="f16" fmla="*/ f13 1 f9"/>
              <a:gd name="f17" fmla="val f15"/>
              <a:gd name="f18" fmla="val f16"/>
              <a:gd name="f19" fmla="*/ f3 f14 1"/>
              <a:gd name="f20" fmla="+- f18 0 f3"/>
              <a:gd name="f21" fmla="+- f17 0 f3"/>
              <a:gd name="f22" fmla="*/ f17 f14 1"/>
              <a:gd name="f23" fmla="*/ f18 f14 1"/>
              <a:gd name="f24" fmla="*/ f20 1 2"/>
              <a:gd name="f25" fmla="*/ f21 1 2"/>
              <a:gd name="f26" fmla="min f21 f20"/>
              <a:gd name="f27" fmla="+- f3 f24 0"/>
              <a:gd name="f28" fmla="+- f3 f25 0"/>
              <a:gd name="f29" fmla="*/ f26 3 1"/>
              <a:gd name="f30" fmla="*/ f29 1 8"/>
              <a:gd name="f31" fmla="*/ f29 1 4"/>
              <a:gd name="f32" fmla="*/ f28 f14 1"/>
              <a:gd name="f33" fmla="*/ f27 f14 1"/>
              <a:gd name="f34" fmla="+- f27 0 f30"/>
              <a:gd name="f35" fmla="+- f27 f30 0"/>
              <a:gd name="f36" fmla="+- f28 0 f30"/>
              <a:gd name="f37" fmla="+- f28 f30 0"/>
              <a:gd name="f38" fmla="*/ f31 1 16"/>
              <a:gd name="f39" fmla="*/ f31 1 8"/>
              <a:gd name="f40" fmla="*/ f31 3 1"/>
              <a:gd name="f41" fmla="*/ f31 5 1"/>
              <a:gd name="f42" fmla="*/ f31 7 1"/>
              <a:gd name="f43" fmla="*/ f31 9 1"/>
              <a:gd name="f44" fmla="*/ f31 11 1"/>
              <a:gd name="f45" fmla="*/ f31 13 1"/>
              <a:gd name="f46" fmla="*/ f40 1 16"/>
              <a:gd name="f47" fmla="*/ f41 1 16"/>
              <a:gd name="f48" fmla="*/ f42 1 16"/>
              <a:gd name="f49" fmla="*/ f43 1 16"/>
              <a:gd name="f50" fmla="*/ f44 1 16"/>
              <a:gd name="f51" fmla="*/ f40 1 4"/>
              <a:gd name="f52" fmla="*/ f45 1 16"/>
              <a:gd name="f53" fmla="*/ f42 1 8"/>
              <a:gd name="f54" fmla="+- f34 f38 0"/>
              <a:gd name="f55" fmla="+- f36 f39 0"/>
              <a:gd name="f56" fmla="*/ f34 f14 1"/>
              <a:gd name="f57" fmla="*/ f36 f14 1"/>
              <a:gd name="f58" fmla="*/ f35 f14 1"/>
              <a:gd name="f59" fmla="*/ f37 f14 1"/>
              <a:gd name="f60" fmla="+- f34 f46 0"/>
              <a:gd name="f61" fmla="+- f34 f47 0"/>
              <a:gd name="f62" fmla="+- f34 f51 0"/>
              <a:gd name="f63" fmla="+- f36 f48 0"/>
              <a:gd name="f64" fmla="+- f36 f49 0"/>
              <a:gd name="f65" fmla="+- f36 f50 0"/>
              <a:gd name="f66" fmla="+- f36 f52 0"/>
              <a:gd name="f67" fmla="+- f36 f53 0"/>
              <a:gd name="f68" fmla="*/ f55 f14 1"/>
              <a:gd name="f69" fmla="*/ f54 f14 1"/>
              <a:gd name="f70" fmla="*/ f67 f14 1"/>
              <a:gd name="f71" fmla="*/ f66 f14 1"/>
              <a:gd name="f72" fmla="*/ f61 f14 1"/>
              <a:gd name="f73" fmla="*/ f65 f14 1"/>
              <a:gd name="f74" fmla="*/ f60 f14 1"/>
              <a:gd name="f75" fmla="*/ f63 f14 1"/>
              <a:gd name="f76" fmla="*/ f62 f14 1"/>
              <a:gd name="f77" fmla="*/ f64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19" r="f22" b="f23"/>
            <a:pathLst>
              <a:path stroke="0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  <a:moveTo>
                  <a:pt x="f32" y="f56"/>
                </a:moveTo>
                <a:lnTo>
                  <a:pt x="f57" y="f33"/>
                </a:lnTo>
                <a:lnTo>
                  <a:pt x="f68" y="f33"/>
                </a:lnTo>
                <a:lnTo>
                  <a:pt x="f68" y="f58"/>
                </a:lnTo>
                <a:lnTo>
                  <a:pt x="f70" y="f58"/>
                </a:lnTo>
                <a:lnTo>
                  <a:pt x="f70" y="f33"/>
                </a:lnTo>
                <a:lnTo>
                  <a:pt x="f59" y="f33"/>
                </a:lnTo>
                <a:lnTo>
                  <a:pt x="f71" y="f72"/>
                </a:ln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</a:path>
              <a:path stroke="0">
                <a:moveTo>
                  <a:pt x="f71" y="f72"/>
                </a:moveTo>
                <a:lnTo>
                  <a:pt x="f71" y="f69"/>
                </a:lnTo>
                <a:lnTo>
                  <a:pt x="f73" y="f69"/>
                </a:lnTo>
                <a:lnTo>
                  <a:pt x="f73" y="f74"/>
                </a:lnTo>
                <a:close/>
                <a:moveTo>
                  <a:pt x="f68" y="f33"/>
                </a:moveTo>
                <a:lnTo>
                  <a:pt x="f68" y="f58"/>
                </a:lnTo>
                <a:lnTo>
                  <a:pt x="f75" y="f58"/>
                </a:ln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  <a:lnTo>
                  <a:pt x="f70" y="f58"/>
                </a:lnTo>
                <a:lnTo>
                  <a:pt x="f70" y="f33"/>
                </a:lnTo>
                <a:close/>
              </a:path>
              <a:path stroke="0">
                <a:moveTo>
                  <a:pt x="f32" y="f56"/>
                </a:moveTo>
                <a:lnTo>
                  <a:pt x="f57" y="f33"/>
                </a:lnTo>
                <a:lnTo>
                  <a:pt x="f59" y="f33"/>
                </a:lnTo>
                <a:close/>
                <a:moveTo>
                  <a:pt x="f75" y="f76"/>
                </a:moveTo>
                <a:lnTo>
                  <a:pt x="f77" y="f76"/>
                </a:lnTo>
                <a:lnTo>
                  <a:pt x="f77" y="f58"/>
                </a:lnTo>
                <a:lnTo>
                  <a:pt x="f75" y="f58"/>
                </a:lnTo>
                <a:close/>
              </a:path>
              <a:path fill="none">
                <a:moveTo>
                  <a:pt x="f32" y="f56"/>
                </a:moveTo>
                <a:lnTo>
                  <a:pt x="f73" y="f74"/>
                </a:lnTo>
                <a:lnTo>
                  <a:pt x="f73" y="f69"/>
                </a:lnTo>
                <a:lnTo>
                  <a:pt x="f71" y="f69"/>
                </a:lnTo>
                <a:lnTo>
                  <a:pt x="f71" y="f72"/>
                </a:lnTo>
                <a:lnTo>
                  <a:pt x="f59" y="f33"/>
                </a:lnTo>
                <a:lnTo>
                  <a:pt x="f70" y="f33"/>
                </a:lnTo>
                <a:lnTo>
                  <a:pt x="f70" y="f58"/>
                </a:lnTo>
                <a:lnTo>
                  <a:pt x="f68" y="f58"/>
                </a:lnTo>
                <a:lnTo>
                  <a:pt x="f68" y="f33"/>
                </a:lnTo>
                <a:lnTo>
                  <a:pt x="f57" y="f33"/>
                </a:lnTo>
                <a:close/>
                <a:moveTo>
                  <a:pt x="f73" y="f74"/>
                </a:moveTo>
                <a:lnTo>
                  <a:pt x="f71" y="f72"/>
                </a:lnTo>
                <a:moveTo>
                  <a:pt x="f70" y="f33"/>
                </a:moveTo>
                <a:lnTo>
                  <a:pt x="f68" y="f33"/>
                </a:lnTo>
                <a:moveTo>
                  <a:pt x="f75" y="f58"/>
                </a:moveTo>
                <a:lnTo>
                  <a:pt x="f75" y="f76"/>
                </a:lnTo>
                <a:lnTo>
                  <a:pt x="f77" y="f76"/>
                </a:lnTo>
                <a:lnTo>
                  <a:pt x="f77" y="f58"/>
                </a:lnTo>
              </a:path>
              <a:path fill="none">
                <a:moveTo>
                  <a:pt x="f19" y="f19"/>
                </a:moveTo>
                <a:lnTo>
                  <a:pt x="f22" y="f19"/>
                </a:lnTo>
                <a:lnTo>
                  <a:pt x="f22" y="f23"/>
                </a:lnTo>
                <a:lnTo>
                  <a:pt x="f19" y="f23"/>
                </a:lnTo>
                <a:close/>
              </a:path>
            </a:pathLst>
          </a:custGeom>
          <a:solidFill>
            <a:srgbClr val="0C0C0C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12094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1545</TotalTime>
  <Words>35</Words>
  <Application>Microsoft Office PowerPoint</Application>
  <PresentationFormat>Panoramiczny</PresentationFormat>
  <Paragraphs>14</Paragraphs>
  <Slides>112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112</vt:i4>
      </vt:variant>
    </vt:vector>
  </HeadingPairs>
  <TitlesOfParts>
    <vt:vector size="118" baseType="lpstr">
      <vt:lpstr>Arial Unicode MS</vt:lpstr>
      <vt:lpstr>Arial</vt:lpstr>
      <vt:lpstr>Calibri</vt:lpstr>
      <vt:lpstr>Calibri Light</vt:lpstr>
      <vt:lpstr>Rockwell Extra Bold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Konto Microsoft</dc:creator>
  <cp:lastModifiedBy>Konto Microsoft</cp:lastModifiedBy>
  <cp:revision>25</cp:revision>
  <dcterms:created xsi:type="dcterms:W3CDTF">2022-09-06T16:10:15Z</dcterms:created>
  <dcterms:modified xsi:type="dcterms:W3CDTF">2022-09-08T16:46:55Z</dcterms:modified>
</cp:coreProperties>
</file>