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76" r:id="rId5"/>
    <p:sldId id="259" r:id="rId6"/>
    <p:sldId id="277" r:id="rId7"/>
    <p:sldId id="261" r:id="rId8"/>
    <p:sldId id="262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73" r:id="rId21"/>
    <p:sldId id="274" r:id="rId22"/>
    <p:sldId id="275" r:id="rId23"/>
    <p:sldId id="28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oleta Sankowska" userId="41747b5314b55d57" providerId="LiveId" clId="{D9B71517-99AB-4A99-B5FD-668B889A7F30}"/>
    <pc:docChg chg="undo custSel addSld delSld modSld sldOrd">
      <pc:chgData name="Wioleta Sankowska" userId="41747b5314b55d57" providerId="LiveId" clId="{D9B71517-99AB-4A99-B5FD-668B889A7F30}" dt="2022-09-08T12:14:29.412" v="927" actId="20577"/>
      <pc:docMkLst>
        <pc:docMk/>
      </pc:docMkLst>
      <pc:sldChg chg="modSp mod">
        <pc:chgData name="Wioleta Sankowska" userId="41747b5314b55d57" providerId="LiveId" clId="{D9B71517-99AB-4A99-B5FD-668B889A7F30}" dt="2022-09-04T16:09:04.145" v="109" actId="1076"/>
        <pc:sldMkLst>
          <pc:docMk/>
          <pc:sldMk cId="3501927150" sldId="256"/>
        </pc:sldMkLst>
        <pc:spChg chg="mod">
          <ac:chgData name="Wioleta Sankowska" userId="41747b5314b55d57" providerId="LiveId" clId="{D9B71517-99AB-4A99-B5FD-668B889A7F30}" dt="2022-09-04T16:09:04.145" v="109" actId="1076"/>
          <ac:spMkLst>
            <pc:docMk/>
            <pc:sldMk cId="3501927150" sldId="256"/>
            <ac:spMk id="2" creationId="{3727B37B-40CA-F405-E7D4-980FED50BF7D}"/>
          </ac:spMkLst>
        </pc:spChg>
      </pc:sldChg>
      <pc:sldChg chg="modSp mod">
        <pc:chgData name="Wioleta Sankowska" userId="41747b5314b55d57" providerId="LiveId" clId="{D9B71517-99AB-4A99-B5FD-668B889A7F30}" dt="2022-09-08T12:10:19.116" v="918" actId="27636"/>
        <pc:sldMkLst>
          <pc:docMk/>
          <pc:sldMk cId="1324665183" sldId="258"/>
        </pc:sldMkLst>
        <pc:spChg chg="mod">
          <ac:chgData name="Wioleta Sankowska" userId="41747b5314b55d57" providerId="LiveId" clId="{D9B71517-99AB-4A99-B5FD-668B889A7F30}" dt="2022-09-08T12:10:19.116" v="918" actId="27636"/>
          <ac:spMkLst>
            <pc:docMk/>
            <pc:sldMk cId="1324665183" sldId="258"/>
            <ac:spMk id="3" creationId="{39D50610-13CC-CAB7-8CEF-3E165B916DDE}"/>
          </ac:spMkLst>
        </pc:spChg>
      </pc:sldChg>
      <pc:sldChg chg="modSp mod">
        <pc:chgData name="Wioleta Sankowska" userId="41747b5314b55d57" providerId="LiveId" clId="{D9B71517-99AB-4A99-B5FD-668B889A7F30}" dt="2022-09-08T12:11:29.742" v="921" actId="20577"/>
        <pc:sldMkLst>
          <pc:docMk/>
          <pc:sldMk cId="4248390621" sldId="259"/>
        </pc:sldMkLst>
        <pc:spChg chg="mod">
          <ac:chgData name="Wioleta Sankowska" userId="41747b5314b55d57" providerId="LiveId" clId="{D9B71517-99AB-4A99-B5FD-668B889A7F30}" dt="2022-09-08T12:11:29.742" v="921" actId="20577"/>
          <ac:spMkLst>
            <pc:docMk/>
            <pc:sldMk cId="4248390621" sldId="259"/>
            <ac:spMk id="3" creationId="{39D50610-13CC-CAB7-8CEF-3E165B916DDE}"/>
          </ac:spMkLst>
        </pc:spChg>
      </pc:sldChg>
      <pc:sldChg chg="modSp mod">
        <pc:chgData name="Wioleta Sankowska" userId="41747b5314b55d57" providerId="LiveId" clId="{D9B71517-99AB-4A99-B5FD-668B889A7F30}" dt="2022-09-06T06:22:39.328" v="822" actId="20577"/>
        <pc:sldMkLst>
          <pc:docMk/>
          <pc:sldMk cId="1887137944" sldId="261"/>
        </pc:sldMkLst>
        <pc:spChg chg="mod">
          <ac:chgData name="Wioleta Sankowska" userId="41747b5314b55d57" providerId="LiveId" clId="{D9B71517-99AB-4A99-B5FD-668B889A7F30}" dt="2022-09-06T06:22:39.328" v="822" actId="20577"/>
          <ac:spMkLst>
            <pc:docMk/>
            <pc:sldMk cId="1887137944" sldId="261"/>
            <ac:spMk id="3" creationId="{39D50610-13CC-CAB7-8CEF-3E165B916DDE}"/>
          </ac:spMkLst>
        </pc:spChg>
      </pc:sldChg>
      <pc:sldChg chg="modSp mod">
        <pc:chgData name="Wioleta Sankowska" userId="41747b5314b55d57" providerId="LiveId" clId="{D9B71517-99AB-4A99-B5FD-668B889A7F30}" dt="2022-09-04T16:22:27.003" v="328" actId="5793"/>
        <pc:sldMkLst>
          <pc:docMk/>
          <pc:sldMk cId="460339356" sldId="262"/>
        </pc:sldMkLst>
        <pc:spChg chg="mod">
          <ac:chgData name="Wioleta Sankowska" userId="41747b5314b55d57" providerId="LiveId" clId="{D9B71517-99AB-4A99-B5FD-668B889A7F30}" dt="2022-09-04T16:22:27.003" v="328" actId="5793"/>
          <ac:spMkLst>
            <pc:docMk/>
            <pc:sldMk cId="460339356" sldId="262"/>
            <ac:spMk id="3" creationId="{39D50610-13CC-CAB7-8CEF-3E165B916DDE}"/>
          </ac:spMkLst>
        </pc:spChg>
      </pc:sldChg>
      <pc:sldChg chg="addSp delSp modSp del mod ord">
        <pc:chgData name="Wioleta Sankowska" userId="41747b5314b55d57" providerId="LiveId" clId="{D9B71517-99AB-4A99-B5FD-668B889A7F30}" dt="2022-09-04T16:28:44.336" v="409" actId="2696"/>
        <pc:sldMkLst>
          <pc:docMk/>
          <pc:sldMk cId="1942002548" sldId="263"/>
        </pc:sldMkLst>
        <pc:spChg chg="mod">
          <ac:chgData name="Wioleta Sankowska" userId="41747b5314b55d57" providerId="LiveId" clId="{D9B71517-99AB-4A99-B5FD-668B889A7F30}" dt="2022-09-04T16:27:44.750" v="391" actId="20577"/>
          <ac:spMkLst>
            <pc:docMk/>
            <pc:sldMk cId="1942002548" sldId="263"/>
            <ac:spMk id="2" creationId="{25B27523-67BF-6A3A-DC34-4FE62E03BE80}"/>
          </ac:spMkLst>
        </pc:spChg>
        <pc:spChg chg="add del mod">
          <ac:chgData name="Wioleta Sankowska" userId="41747b5314b55d57" providerId="LiveId" clId="{D9B71517-99AB-4A99-B5FD-668B889A7F30}" dt="2022-09-04T16:27:03.567" v="382" actId="22"/>
          <ac:spMkLst>
            <pc:docMk/>
            <pc:sldMk cId="1942002548" sldId="263"/>
            <ac:spMk id="4" creationId="{75965AAA-6B95-2505-4F7B-785948B6ED61}"/>
          </ac:spMkLst>
        </pc:spChg>
      </pc:sldChg>
      <pc:sldChg chg="del">
        <pc:chgData name="Wioleta Sankowska" userId="41747b5314b55d57" providerId="LiveId" clId="{D9B71517-99AB-4A99-B5FD-668B889A7F30}" dt="2022-09-04T16:29:36.445" v="419" actId="2696"/>
        <pc:sldMkLst>
          <pc:docMk/>
          <pc:sldMk cId="141995770" sldId="264"/>
        </pc:sldMkLst>
      </pc:sldChg>
      <pc:sldChg chg="del">
        <pc:chgData name="Wioleta Sankowska" userId="41747b5314b55d57" providerId="LiveId" clId="{D9B71517-99AB-4A99-B5FD-668B889A7F30}" dt="2022-09-04T16:30:30.313" v="428" actId="2696"/>
        <pc:sldMkLst>
          <pc:docMk/>
          <pc:sldMk cId="2024089892" sldId="265"/>
        </pc:sldMkLst>
      </pc:sldChg>
      <pc:sldChg chg="del">
        <pc:chgData name="Wioleta Sankowska" userId="41747b5314b55d57" providerId="LiveId" clId="{D9B71517-99AB-4A99-B5FD-668B889A7F30}" dt="2022-09-04T16:31:51.260" v="437" actId="2696"/>
        <pc:sldMkLst>
          <pc:docMk/>
          <pc:sldMk cId="3045373524" sldId="266"/>
        </pc:sldMkLst>
      </pc:sldChg>
      <pc:sldChg chg="del">
        <pc:chgData name="Wioleta Sankowska" userId="41747b5314b55d57" providerId="LiveId" clId="{D9B71517-99AB-4A99-B5FD-668B889A7F30}" dt="2022-09-04T16:34:48.507" v="442" actId="2696"/>
        <pc:sldMkLst>
          <pc:docMk/>
          <pc:sldMk cId="4231582173" sldId="267"/>
        </pc:sldMkLst>
      </pc:sldChg>
      <pc:sldChg chg="addSp delSp modSp del mod">
        <pc:chgData name="Wioleta Sankowska" userId="41747b5314b55d57" providerId="LiveId" clId="{D9B71517-99AB-4A99-B5FD-668B889A7F30}" dt="2022-09-04T16:35:37.392" v="449" actId="2696"/>
        <pc:sldMkLst>
          <pc:docMk/>
          <pc:sldMk cId="3118882528" sldId="268"/>
        </pc:sldMkLst>
        <pc:graphicFrameChg chg="add del modGraphic">
          <ac:chgData name="Wioleta Sankowska" userId="41747b5314b55d57" providerId="LiveId" clId="{D9B71517-99AB-4A99-B5FD-668B889A7F30}" dt="2022-09-04T16:35:11.311" v="445" actId="27309"/>
          <ac:graphicFrameMkLst>
            <pc:docMk/>
            <pc:sldMk cId="3118882528" sldId="268"/>
            <ac:graphicFrameMk id="4" creationId="{29B358CA-6B62-695D-F2E7-7A9896E005F2}"/>
          </ac:graphicFrameMkLst>
        </pc:graphicFrameChg>
      </pc:sldChg>
      <pc:sldChg chg="del">
        <pc:chgData name="Wioleta Sankowska" userId="41747b5314b55d57" providerId="LiveId" clId="{D9B71517-99AB-4A99-B5FD-668B889A7F30}" dt="2022-09-04T16:36:24.209" v="454" actId="2696"/>
        <pc:sldMkLst>
          <pc:docMk/>
          <pc:sldMk cId="2704768489" sldId="269"/>
        </pc:sldMkLst>
      </pc:sldChg>
      <pc:sldChg chg="del">
        <pc:chgData name="Wioleta Sankowska" userId="41747b5314b55d57" providerId="LiveId" clId="{D9B71517-99AB-4A99-B5FD-668B889A7F30}" dt="2022-09-04T16:37:11.216" v="459" actId="2696"/>
        <pc:sldMkLst>
          <pc:docMk/>
          <pc:sldMk cId="154574862" sldId="270"/>
        </pc:sldMkLst>
      </pc:sldChg>
      <pc:sldChg chg="del">
        <pc:chgData name="Wioleta Sankowska" userId="41747b5314b55d57" providerId="LiveId" clId="{D9B71517-99AB-4A99-B5FD-668B889A7F30}" dt="2022-09-04T16:38:57.067" v="508" actId="2696"/>
        <pc:sldMkLst>
          <pc:docMk/>
          <pc:sldMk cId="3377327064" sldId="271"/>
        </pc:sldMkLst>
      </pc:sldChg>
      <pc:sldChg chg="del">
        <pc:chgData name="Wioleta Sankowska" userId="41747b5314b55d57" providerId="LiveId" clId="{D9B71517-99AB-4A99-B5FD-668B889A7F30}" dt="2022-09-04T16:39:48.407" v="517" actId="2696"/>
        <pc:sldMkLst>
          <pc:docMk/>
          <pc:sldMk cId="1950035755" sldId="272"/>
        </pc:sldMkLst>
      </pc:sldChg>
      <pc:sldChg chg="modSp mod">
        <pc:chgData name="Wioleta Sankowska" userId="41747b5314b55d57" providerId="LiveId" clId="{D9B71517-99AB-4A99-B5FD-668B889A7F30}" dt="2022-09-08T12:14:29.412" v="927" actId="20577"/>
        <pc:sldMkLst>
          <pc:docMk/>
          <pc:sldMk cId="2182182441" sldId="273"/>
        </pc:sldMkLst>
        <pc:spChg chg="mod">
          <ac:chgData name="Wioleta Sankowska" userId="41747b5314b55d57" providerId="LiveId" clId="{D9B71517-99AB-4A99-B5FD-668B889A7F30}" dt="2022-09-08T12:14:29.412" v="927" actId="20577"/>
          <ac:spMkLst>
            <pc:docMk/>
            <pc:sldMk cId="2182182441" sldId="273"/>
            <ac:spMk id="2" creationId="{0A8F63E0-B21E-DE12-DF51-E01C1F7D27FD}"/>
          </ac:spMkLst>
        </pc:spChg>
      </pc:sldChg>
      <pc:sldChg chg="modSp mod">
        <pc:chgData name="Wioleta Sankowska" userId="41747b5314b55d57" providerId="LiveId" clId="{D9B71517-99AB-4A99-B5FD-668B889A7F30}" dt="2022-09-06T06:23:09.185" v="826" actId="20577"/>
        <pc:sldMkLst>
          <pc:docMk/>
          <pc:sldMk cId="4208967562" sldId="274"/>
        </pc:sldMkLst>
        <pc:spChg chg="mod">
          <ac:chgData name="Wioleta Sankowska" userId="41747b5314b55d57" providerId="LiveId" clId="{D9B71517-99AB-4A99-B5FD-668B889A7F30}" dt="2022-09-06T06:23:09.185" v="826" actId="20577"/>
          <ac:spMkLst>
            <pc:docMk/>
            <pc:sldMk cId="4208967562" sldId="274"/>
            <ac:spMk id="2" creationId="{C78A7E08-7DED-916D-EC77-C2629433C1B7}"/>
          </ac:spMkLst>
        </pc:spChg>
      </pc:sldChg>
      <pc:sldChg chg="modSp new mod">
        <pc:chgData name="Wioleta Sankowska" userId="41747b5314b55d57" providerId="LiveId" clId="{D9B71517-99AB-4A99-B5FD-668B889A7F30}" dt="2022-09-04T16:45:25.836" v="813" actId="6549"/>
        <pc:sldMkLst>
          <pc:docMk/>
          <pc:sldMk cId="3352698388" sldId="275"/>
        </pc:sldMkLst>
        <pc:spChg chg="mod">
          <ac:chgData name="Wioleta Sankowska" userId="41747b5314b55d57" providerId="LiveId" clId="{D9B71517-99AB-4A99-B5FD-668B889A7F30}" dt="2022-09-04T16:45:25.836" v="813" actId="6549"/>
          <ac:spMkLst>
            <pc:docMk/>
            <pc:sldMk cId="3352698388" sldId="275"/>
            <ac:spMk id="2" creationId="{43CF9BD3-768D-2646-AC64-774C9F650012}"/>
          </ac:spMkLst>
        </pc:spChg>
      </pc:sldChg>
      <pc:sldChg chg="modSp add mod">
        <pc:chgData name="Wioleta Sankowska" userId="41747b5314b55d57" providerId="LiveId" clId="{D9B71517-99AB-4A99-B5FD-668B889A7F30}" dt="2022-09-04T16:11:49.242" v="135" actId="20577"/>
        <pc:sldMkLst>
          <pc:docMk/>
          <pc:sldMk cId="3776897689" sldId="276"/>
        </pc:sldMkLst>
        <pc:spChg chg="mod">
          <ac:chgData name="Wioleta Sankowska" userId="41747b5314b55d57" providerId="LiveId" clId="{D9B71517-99AB-4A99-B5FD-668B889A7F30}" dt="2022-09-04T16:11:49.242" v="135" actId="20577"/>
          <ac:spMkLst>
            <pc:docMk/>
            <pc:sldMk cId="3776897689" sldId="276"/>
            <ac:spMk id="3" creationId="{39D50610-13CC-CAB7-8CEF-3E165B916DDE}"/>
          </ac:spMkLst>
        </pc:spChg>
      </pc:sldChg>
      <pc:sldChg chg="modSp add mod">
        <pc:chgData name="Wioleta Sankowska" userId="41747b5314b55d57" providerId="LiveId" clId="{D9B71517-99AB-4A99-B5FD-668B889A7F30}" dt="2022-09-04T16:16:27.432" v="224" actId="20577"/>
        <pc:sldMkLst>
          <pc:docMk/>
          <pc:sldMk cId="2819987767" sldId="277"/>
        </pc:sldMkLst>
        <pc:spChg chg="mod">
          <ac:chgData name="Wioleta Sankowska" userId="41747b5314b55d57" providerId="LiveId" clId="{D9B71517-99AB-4A99-B5FD-668B889A7F30}" dt="2022-09-04T16:16:27.432" v="224" actId="20577"/>
          <ac:spMkLst>
            <pc:docMk/>
            <pc:sldMk cId="2819987767" sldId="277"/>
            <ac:spMk id="3" creationId="{39D50610-13CC-CAB7-8CEF-3E165B916DDE}"/>
          </ac:spMkLst>
        </pc:spChg>
      </pc:sldChg>
      <pc:sldChg chg="modSp new mod">
        <pc:chgData name="Wioleta Sankowska" userId="41747b5314b55d57" providerId="LiveId" clId="{D9B71517-99AB-4A99-B5FD-668B889A7F30}" dt="2022-09-04T16:28:56.416" v="415" actId="20577"/>
        <pc:sldMkLst>
          <pc:docMk/>
          <pc:sldMk cId="1222363380" sldId="278"/>
        </pc:sldMkLst>
        <pc:spChg chg="mod">
          <ac:chgData name="Wioleta Sankowska" userId="41747b5314b55d57" providerId="LiveId" clId="{D9B71517-99AB-4A99-B5FD-668B889A7F30}" dt="2022-09-04T16:28:37.764" v="408" actId="20577"/>
          <ac:spMkLst>
            <pc:docMk/>
            <pc:sldMk cId="1222363380" sldId="278"/>
            <ac:spMk id="2" creationId="{4404A37E-3036-B40E-3EC1-0FCC25745B83}"/>
          </ac:spMkLst>
        </pc:spChg>
        <pc:spChg chg="mod">
          <ac:chgData name="Wioleta Sankowska" userId="41747b5314b55d57" providerId="LiveId" clId="{D9B71517-99AB-4A99-B5FD-668B889A7F30}" dt="2022-09-04T16:28:56.416" v="415" actId="20577"/>
          <ac:spMkLst>
            <pc:docMk/>
            <pc:sldMk cId="1222363380" sldId="278"/>
            <ac:spMk id="3" creationId="{C2D3EF19-87B5-2AD0-1CD9-D6E09CC5715E}"/>
          </ac:spMkLst>
        </pc:spChg>
      </pc:sldChg>
      <pc:sldChg chg="modSp add mod">
        <pc:chgData name="Wioleta Sankowska" userId="41747b5314b55d57" providerId="LiveId" clId="{D9B71517-99AB-4A99-B5FD-668B889A7F30}" dt="2022-09-04T16:29:32.207" v="418"/>
        <pc:sldMkLst>
          <pc:docMk/>
          <pc:sldMk cId="1309724520" sldId="279"/>
        </pc:sldMkLst>
        <pc:spChg chg="mod">
          <ac:chgData name="Wioleta Sankowska" userId="41747b5314b55d57" providerId="LiveId" clId="{D9B71517-99AB-4A99-B5FD-668B889A7F30}" dt="2022-09-04T16:29:19.152" v="417"/>
          <ac:spMkLst>
            <pc:docMk/>
            <pc:sldMk cId="1309724520" sldId="279"/>
            <ac:spMk id="2" creationId="{4404A37E-3036-B40E-3EC1-0FCC25745B83}"/>
          </ac:spMkLst>
        </pc:spChg>
        <pc:spChg chg="mod">
          <ac:chgData name="Wioleta Sankowska" userId="41747b5314b55d57" providerId="LiveId" clId="{D9B71517-99AB-4A99-B5FD-668B889A7F30}" dt="2022-09-04T16:29:32.207" v="418"/>
          <ac:spMkLst>
            <pc:docMk/>
            <pc:sldMk cId="1309724520" sldId="279"/>
            <ac:spMk id="3" creationId="{C2D3EF19-87B5-2AD0-1CD9-D6E09CC5715E}"/>
          </ac:spMkLst>
        </pc:spChg>
      </pc:sldChg>
      <pc:sldChg chg="modSp new mod ord">
        <pc:chgData name="Wioleta Sankowska" userId="41747b5314b55d57" providerId="LiveId" clId="{D9B71517-99AB-4A99-B5FD-668B889A7F30}" dt="2022-09-04T16:30:16.651" v="427" actId="5793"/>
        <pc:sldMkLst>
          <pc:docMk/>
          <pc:sldMk cId="2307406412" sldId="280"/>
        </pc:sldMkLst>
        <pc:spChg chg="mod">
          <ac:chgData name="Wioleta Sankowska" userId="41747b5314b55d57" providerId="LiveId" clId="{D9B71517-99AB-4A99-B5FD-668B889A7F30}" dt="2022-09-04T16:29:53.984" v="421"/>
          <ac:spMkLst>
            <pc:docMk/>
            <pc:sldMk cId="2307406412" sldId="280"/>
            <ac:spMk id="2" creationId="{FECE1527-9214-9FD6-B89A-C672BBE6AD15}"/>
          </ac:spMkLst>
        </pc:spChg>
        <pc:spChg chg="mod">
          <ac:chgData name="Wioleta Sankowska" userId="41747b5314b55d57" providerId="LiveId" clId="{D9B71517-99AB-4A99-B5FD-668B889A7F30}" dt="2022-09-04T16:30:16.651" v="427" actId="5793"/>
          <ac:spMkLst>
            <pc:docMk/>
            <pc:sldMk cId="2307406412" sldId="280"/>
            <ac:spMk id="3" creationId="{6D64ED09-634B-E078-CCD5-4DC8CBA7A100}"/>
          </ac:spMkLst>
        </pc:spChg>
      </pc:sldChg>
      <pc:sldChg chg="modSp new mod">
        <pc:chgData name="Wioleta Sankowska" userId="41747b5314b55d57" providerId="LiveId" clId="{D9B71517-99AB-4A99-B5FD-668B889A7F30}" dt="2022-09-04T16:31:37.915" v="436" actId="20577"/>
        <pc:sldMkLst>
          <pc:docMk/>
          <pc:sldMk cId="443077948" sldId="281"/>
        </pc:sldMkLst>
        <pc:spChg chg="mod">
          <ac:chgData name="Wioleta Sankowska" userId="41747b5314b55d57" providerId="LiveId" clId="{D9B71517-99AB-4A99-B5FD-668B889A7F30}" dt="2022-09-04T16:31:37.915" v="436" actId="20577"/>
          <ac:spMkLst>
            <pc:docMk/>
            <pc:sldMk cId="443077948" sldId="281"/>
            <ac:spMk id="2" creationId="{BEF864E6-786C-3B33-861D-DE8F43088377}"/>
          </ac:spMkLst>
        </pc:spChg>
        <pc:spChg chg="mod">
          <ac:chgData name="Wioleta Sankowska" userId="41747b5314b55d57" providerId="LiveId" clId="{D9B71517-99AB-4A99-B5FD-668B889A7F30}" dt="2022-09-04T16:31:27.141" v="432"/>
          <ac:spMkLst>
            <pc:docMk/>
            <pc:sldMk cId="443077948" sldId="281"/>
            <ac:spMk id="3" creationId="{670A983F-5389-DD83-B8EE-053560C9E20D}"/>
          </ac:spMkLst>
        </pc:spChg>
      </pc:sldChg>
      <pc:sldChg chg="modSp new mod">
        <pc:chgData name="Wioleta Sankowska" userId="41747b5314b55d57" providerId="LiveId" clId="{D9B71517-99AB-4A99-B5FD-668B889A7F30}" dt="2022-09-04T16:32:25.100" v="441"/>
        <pc:sldMkLst>
          <pc:docMk/>
          <pc:sldMk cId="967697946" sldId="282"/>
        </pc:sldMkLst>
        <pc:spChg chg="mod">
          <ac:chgData name="Wioleta Sankowska" userId="41747b5314b55d57" providerId="LiveId" clId="{D9B71517-99AB-4A99-B5FD-668B889A7F30}" dt="2022-09-04T16:32:08.001" v="439"/>
          <ac:spMkLst>
            <pc:docMk/>
            <pc:sldMk cId="967697946" sldId="282"/>
            <ac:spMk id="2" creationId="{44C81788-2176-D67C-F2FE-B71768C68CE0}"/>
          </ac:spMkLst>
        </pc:spChg>
        <pc:spChg chg="mod">
          <ac:chgData name="Wioleta Sankowska" userId="41747b5314b55d57" providerId="LiveId" clId="{D9B71517-99AB-4A99-B5FD-668B889A7F30}" dt="2022-09-04T16:32:25.100" v="441"/>
          <ac:spMkLst>
            <pc:docMk/>
            <pc:sldMk cId="967697946" sldId="282"/>
            <ac:spMk id="3" creationId="{8C471F18-62BC-2764-4DCF-596B3D466D2C}"/>
          </ac:spMkLst>
        </pc:spChg>
      </pc:sldChg>
      <pc:sldChg chg="modSp new mod">
        <pc:chgData name="Wioleta Sankowska" userId="41747b5314b55d57" providerId="LiveId" clId="{D9B71517-99AB-4A99-B5FD-668B889A7F30}" dt="2022-09-04T16:35:30.829" v="448"/>
        <pc:sldMkLst>
          <pc:docMk/>
          <pc:sldMk cId="2224543874" sldId="283"/>
        </pc:sldMkLst>
        <pc:spChg chg="mod">
          <ac:chgData name="Wioleta Sankowska" userId="41747b5314b55d57" providerId="LiveId" clId="{D9B71517-99AB-4A99-B5FD-668B889A7F30}" dt="2022-09-04T16:35:15.101" v="446"/>
          <ac:spMkLst>
            <pc:docMk/>
            <pc:sldMk cId="2224543874" sldId="283"/>
            <ac:spMk id="2" creationId="{309279E9-44B8-C74C-211E-A0C46C4D2A5A}"/>
          </ac:spMkLst>
        </pc:spChg>
        <pc:spChg chg="mod">
          <ac:chgData name="Wioleta Sankowska" userId="41747b5314b55d57" providerId="LiveId" clId="{D9B71517-99AB-4A99-B5FD-668B889A7F30}" dt="2022-09-04T16:35:30.829" v="448"/>
          <ac:spMkLst>
            <pc:docMk/>
            <pc:sldMk cId="2224543874" sldId="283"/>
            <ac:spMk id="3" creationId="{BE4D0ED6-66CA-A701-661B-78ACA9587015}"/>
          </ac:spMkLst>
        </pc:spChg>
      </pc:sldChg>
      <pc:sldChg chg="modSp new mod">
        <pc:chgData name="Wioleta Sankowska" userId="41747b5314b55d57" providerId="LiveId" clId="{D9B71517-99AB-4A99-B5FD-668B889A7F30}" dt="2022-09-06T08:02:39.932" v="871" actId="20577"/>
        <pc:sldMkLst>
          <pc:docMk/>
          <pc:sldMk cId="3876966101" sldId="284"/>
        </pc:sldMkLst>
        <pc:spChg chg="mod">
          <ac:chgData name="Wioleta Sankowska" userId="41747b5314b55d57" providerId="LiveId" clId="{D9B71517-99AB-4A99-B5FD-668B889A7F30}" dt="2022-09-04T16:35:57.904" v="451"/>
          <ac:spMkLst>
            <pc:docMk/>
            <pc:sldMk cId="3876966101" sldId="284"/>
            <ac:spMk id="2" creationId="{E4DBA763-5247-5318-276C-98BA2B8C2CFF}"/>
          </ac:spMkLst>
        </pc:spChg>
        <pc:spChg chg="mod">
          <ac:chgData name="Wioleta Sankowska" userId="41747b5314b55d57" providerId="LiveId" clId="{D9B71517-99AB-4A99-B5FD-668B889A7F30}" dt="2022-09-06T08:02:39.932" v="871" actId="20577"/>
          <ac:spMkLst>
            <pc:docMk/>
            <pc:sldMk cId="3876966101" sldId="284"/>
            <ac:spMk id="3" creationId="{5461D9D2-5BA3-D27F-9655-E60C749BF6B0}"/>
          </ac:spMkLst>
        </pc:spChg>
      </pc:sldChg>
      <pc:sldChg chg="modSp new mod">
        <pc:chgData name="Wioleta Sankowska" userId="41747b5314b55d57" providerId="LiveId" clId="{D9B71517-99AB-4A99-B5FD-668B889A7F30}" dt="2022-09-04T16:37:03.722" v="458"/>
        <pc:sldMkLst>
          <pc:docMk/>
          <pc:sldMk cId="562384923" sldId="285"/>
        </pc:sldMkLst>
        <pc:spChg chg="mod">
          <ac:chgData name="Wioleta Sankowska" userId="41747b5314b55d57" providerId="LiveId" clId="{D9B71517-99AB-4A99-B5FD-668B889A7F30}" dt="2022-09-04T16:36:52.553" v="456"/>
          <ac:spMkLst>
            <pc:docMk/>
            <pc:sldMk cId="562384923" sldId="285"/>
            <ac:spMk id="2" creationId="{CEF0644A-3F49-9179-181A-B4A5D5EEADC4}"/>
          </ac:spMkLst>
        </pc:spChg>
        <pc:spChg chg="mod">
          <ac:chgData name="Wioleta Sankowska" userId="41747b5314b55d57" providerId="LiveId" clId="{D9B71517-99AB-4A99-B5FD-668B889A7F30}" dt="2022-09-04T16:37:03.722" v="458"/>
          <ac:spMkLst>
            <pc:docMk/>
            <pc:sldMk cId="562384923" sldId="285"/>
            <ac:spMk id="3" creationId="{2D1E0659-8F25-E962-7FD9-FC62ACAEDB61}"/>
          </ac:spMkLst>
        </pc:spChg>
      </pc:sldChg>
      <pc:sldChg chg="modSp new mod">
        <pc:chgData name="Wioleta Sankowska" userId="41747b5314b55d57" providerId="LiveId" clId="{D9B71517-99AB-4A99-B5FD-668B889A7F30}" dt="2022-09-04T16:38:51.236" v="507" actId="20577"/>
        <pc:sldMkLst>
          <pc:docMk/>
          <pc:sldMk cId="2663273222" sldId="286"/>
        </pc:sldMkLst>
        <pc:spChg chg="mod">
          <ac:chgData name="Wioleta Sankowska" userId="41747b5314b55d57" providerId="LiveId" clId="{D9B71517-99AB-4A99-B5FD-668B889A7F30}" dt="2022-09-04T16:38:51.236" v="507" actId="20577"/>
          <ac:spMkLst>
            <pc:docMk/>
            <pc:sldMk cId="2663273222" sldId="286"/>
            <ac:spMk id="2" creationId="{9FA3AB79-CD67-F87E-C6B5-E9C28730CAC0}"/>
          </ac:spMkLst>
        </pc:spChg>
        <pc:spChg chg="mod">
          <ac:chgData name="Wioleta Sankowska" userId="41747b5314b55d57" providerId="LiveId" clId="{D9B71517-99AB-4A99-B5FD-668B889A7F30}" dt="2022-09-04T16:38:44.252" v="486" actId="20577"/>
          <ac:spMkLst>
            <pc:docMk/>
            <pc:sldMk cId="2663273222" sldId="286"/>
            <ac:spMk id="3" creationId="{A0B1E707-6D73-744F-68DC-17EA479ED24D}"/>
          </ac:spMkLst>
        </pc:spChg>
      </pc:sldChg>
      <pc:sldChg chg="modSp new mod">
        <pc:chgData name="Wioleta Sankowska" userId="41747b5314b55d57" providerId="LiveId" clId="{D9B71517-99AB-4A99-B5FD-668B889A7F30}" dt="2022-09-04T16:39:43.918" v="516" actId="5793"/>
        <pc:sldMkLst>
          <pc:docMk/>
          <pc:sldMk cId="2896713158" sldId="287"/>
        </pc:sldMkLst>
        <pc:spChg chg="mod">
          <ac:chgData name="Wioleta Sankowska" userId="41747b5314b55d57" providerId="LiveId" clId="{D9B71517-99AB-4A99-B5FD-668B889A7F30}" dt="2022-09-04T16:39:21.600" v="510"/>
          <ac:spMkLst>
            <pc:docMk/>
            <pc:sldMk cId="2896713158" sldId="287"/>
            <ac:spMk id="2" creationId="{B300398E-B76C-8AA5-A094-B900B00F56FB}"/>
          </ac:spMkLst>
        </pc:spChg>
        <pc:spChg chg="mod">
          <ac:chgData name="Wioleta Sankowska" userId="41747b5314b55d57" providerId="LiveId" clId="{D9B71517-99AB-4A99-B5FD-668B889A7F30}" dt="2022-09-04T16:39:43.918" v="516" actId="5793"/>
          <ac:spMkLst>
            <pc:docMk/>
            <pc:sldMk cId="2896713158" sldId="287"/>
            <ac:spMk id="3" creationId="{13EA5AE1-985C-1476-CB16-BA1D6EEE805B}"/>
          </ac:spMkLst>
        </pc:spChg>
      </pc:sldChg>
      <pc:sldChg chg="modSp new mod">
        <pc:chgData name="Wioleta Sankowska" userId="41747b5314b55d57" providerId="LiveId" clId="{D9B71517-99AB-4A99-B5FD-668B889A7F30}" dt="2022-09-04T16:41:03.759" v="687" actId="20577"/>
        <pc:sldMkLst>
          <pc:docMk/>
          <pc:sldMk cId="62638525" sldId="288"/>
        </pc:sldMkLst>
        <pc:spChg chg="mod">
          <ac:chgData name="Wioleta Sankowska" userId="41747b5314b55d57" providerId="LiveId" clId="{D9B71517-99AB-4A99-B5FD-668B889A7F30}" dt="2022-09-04T16:40:39.465" v="610" actId="20577"/>
          <ac:spMkLst>
            <pc:docMk/>
            <pc:sldMk cId="62638525" sldId="288"/>
            <ac:spMk id="2" creationId="{17E2B236-A517-7951-8619-ED5EEFD4A08F}"/>
          </ac:spMkLst>
        </pc:spChg>
        <pc:spChg chg="mod">
          <ac:chgData name="Wioleta Sankowska" userId="41747b5314b55d57" providerId="LiveId" clId="{D9B71517-99AB-4A99-B5FD-668B889A7F30}" dt="2022-09-04T16:41:03.759" v="687" actId="20577"/>
          <ac:spMkLst>
            <pc:docMk/>
            <pc:sldMk cId="62638525" sldId="288"/>
            <ac:spMk id="3" creationId="{635421E4-517D-E69E-9A01-8F804D401726}"/>
          </ac:spMkLst>
        </pc:spChg>
      </pc:sldChg>
      <pc:sldChg chg="new del">
        <pc:chgData name="Wioleta Sankowska" userId="41747b5314b55d57" providerId="LiveId" clId="{D9B71517-99AB-4A99-B5FD-668B889A7F30}" dt="2022-09-06T06:22:12.175" v="821" actId="2696"/>
        <pc:sldMkLst>
          <pc:docMk/>
          <pc:sldMk cId="77807929" sldId="289"/>
        </pc:sldMkLst>
      </pc:sldChg>
      <pc:sldChg chg="modSp new mod">
        <pc:chgData name="Wioleta Sankowska" userId="41747b5314b55d57" providerId="LiveId" clId="{D9B71517-99AB-4A99-B5FD-668B889A7F30}" dt="2022-09-06T08:04:53.871" v="916" actId="14100"/>
        <pc:sldMkLst>
          <pc:docMk/>
          <pc:sldMk cId="818882491" sldId="289"/>
        </pc:sldMkLst>
        <pc:spChg chg="mod">
          <ac:chgData name="Wioleta Sankowska" userId="41747b5314b55d57" providerId="LiveId" clId="{D9B71517-99AB-4A99-B5FD-668B889A7F30}" dt="2022-09-06T08:04:53.871" v="916" actId="14100"/>
          <ac:spMkLst>
            <pc:docMk/>
            <pc:sldMk cId="818882491" sldId="289"/>
            <ac:spMk id="2" creationId="{BE98F86F-04AB-43CD-9FA6-E360CF19D856}"/>
          </ac:spMkLst>
        </pc:spChg>
        <pc:spChg chg="mod">
          <ac:chgData name="Wioleta Sankowska" userId="41747b5314b55d57" providerId="LiveId" clId="{D9B71517-99AB-4A99-B5FD-668B889A7F30}" dt="2022-09-06T08:04:46.515" v="914" actId="14100"/>
          <ac:spMkLst>
            <pc:docMk/>
            <pc:sldMk cId="818882491" sldId="289"/>
            <ac:spMk id="3" creationId="{0BC11557-7A8C-440F-D5DB-0D9E91BDB6D0}"/>
          </ac:spMkLst>
        </pc:spChg>
      </pc:sldChg>
      <pc:sldChg chg="new del">
        <pc:chgData name="Wioleta Sankowska" userId="41747b5314b55d57" providerId="LiveId" clId="{D9B71517-99AB-4A99-B5FD-668B889A7F30}" dt="2022-09-06T06:22:07.299" v="820" actId="2696"/>
        <pc:sldMkLst>
          <pc:docMk/>
          <pc:sldMk cId="3672005668" sldId="29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9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23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262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8670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417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51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944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1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59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15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72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325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1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32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29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54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9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27B37B-40CA-F405-E7D4-980FED50B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817136"/>
            <a:ext cx="8689976" cy="3460141"/>
          </a:xfrm>
        </p:spPr>
        <p:txBody>
          <a:bodyPr>
            <a:normAutofit/>
          </a:bodyPr>
          <a:lstStyle/>
          <a:p>
            <a:r>
              <a:rPr lang="pl-PL" b="1" dirty="0"/>
              <a:t>Losy absolwentów </a:t>
            </a:r>
            <a:br>
              <a:rPr lang="pl-PL" b="1" dirty="0"/>
            </a:br>
            <a:r>
              <a:rPr lang="pl-PL" b="1" dirty="0"/>
              <a:t>szkoły podstawowej </a:t>
            </a:r>
            <a:br>
              <a:rPr lang="pl-PL" b="1" dirty="0"/>
            </a:br>
            <a:r>
              <a:rPr lang="pl-PL" b="1" dirty="0"/>
              <a:t>im. Stefana Czarnieckiego w reczu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A3BC158-37AC-DF68-919E-F802FB5CB9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/>
          </a:p>
          <a:p>
            <a:endParaRPr lang="pl-PL" dirty="0"/>
          </a:p>
          <a:p>
            <a:r>
              <a:rPr lang="pl-PL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501927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04A37E-3036-B40E-3EC1-0FCC25745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Ii </a:t>
            </a:r>
            <a:r>
              <a:rPr lang="pl-PL" dirty="0" err="1"/>
              <a:t>lo</a:t>
            </a:r>
            <a:r>
              <a:rPr lang="pl-PL" dirty="0"/>
              <a:t> im. Cypriana </a:t>
            </a:r>
            <a:r>
              <a:rPr lang="pl-PL" dirty="0" err="1"/>
              <a:t>kamila</a:t>
            </a:r>
            <a:r>
              <a:rPr lang="pl-PL" dirty="0"/>
              <a:t> Norwida</a:t>
            </a:r>
            <a:br>
              <a:rPr lang="pl-PL" dirty="0"/>
            </a:br>
            <a:r>
              <a:rPr lang="pl-PL" dirty="0"/>
              <a:t> w </a:t>
            </a:r>
            <a:r>
              <a:rPr lang="pl-PL" dirty="0" err="1"/>
              <a:t>stargardzie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D3EF19-87B5-2AD0-1CD9-D6E09CC5715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Julia Maj-profil prawny</a:t>
            </a:r>
            <a:b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Małgorzata </a:t>
            </a:r>
            <a:r>
              <a:rPr lang="pl-P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Tomicz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-profil humanistyczno-lingwistyczny</a:t>
            </a:r>
            <a:b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Zofia Gryczewska-humanistyczno-lingwistyczny</a:t>
            </a:r>
            <a:b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Dominika </a:t>
            </a:r>
            <a:r>
              <a:rPr lang="pl-P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Nareska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-humanistyczno-lingwistyczny</a:t>
            </a:r>
            <a:b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Małgorzata </a:t>
            </a:r>
            <a:r>
              <a:rPr lang="pl-P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Piesyk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profil prawny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9724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CE1527-9214-9FD6-B89A-C672BBE6A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LO im. A. Mickiewicza w Stargardzie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64ED09-634B-E078-CCD5-4DC8CBA7A10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Oskar  </a:t>
            </a:r>
            <a:r>
              <a:rPr lang="pl-P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Dalmaczyński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profil  społeczno-prawny</a:t>
            </a:r>
            <a:b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Kornelia </a:t>
            </a:r>
            <a:r>
              <a:rPr lang="pl-P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Bożacka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profil społeczno-prawny</a:t>
            </a:r>
            <a:b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Zuzanna  </a:t>
            </a:r>
            <a:r>
              <a:rPr lang="pl-P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Kuźmicz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profil matematyczno-fizyczny</a:t>
            </a:r>
            <a:b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Zuzanna  </a:t>
            </a:r>
            <a:r>
              <a:rPr lang="pl-P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Tuchelman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profil psychologiczno-pedagogiczny</a:t>
            </a:r>
            <a:b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Oliwia Lubczyńska- profil psychologiczno-pedagogiczny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7406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F864E6-786C-3B33-861D-DE8F43088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VII Liceum K.K. Baczyńskiego W </a:t>
            </a:r>
            <a:r>
              <a:rPr lang="pl-PL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SzczecinIE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0A983F-5389-DD83-B8EE-053560C9E20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Julia  Czarnecka- klasa psychologiczna z elementami mediacji i wolontariatu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3077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C81788-2176-D67C-F2FE-B71768C68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Niepubliczne Liceum Ogólnokształcące w Stargardzie</a:t>
            </a:r>
            <a:br>
              <a:rPr lang="pl-P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GSN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471F18-62BC-2764-4DCF-596B3D466D2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Paweł  </a:t>
            </a:r>
            <a:r>
              <a:rPr lang="pl-P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Czamarczan</a:t>
            </a:r>
            <a:b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Dawid Cybulski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7697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9279E9-44B8-C74C-211E-A0C46C4D2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ZS nr 5 w Stargardzie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4D0ED6-66CA-A701-661B-78ACA958701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Wiktor </a:t>
            </a:r>
            <a:r>
              <a:rPr lang="pl-P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Nikiporczyk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-Technikum Rolnicze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4543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DBA763-5247-5318-276C-98BA2B8C2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Zespół Szkół nr 1 im. Mieszka I w Stargardzie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61D9D2-5BA3-D27F-9655-E60C749BF6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Amelia Woźniak- Technik Grafiki i Poligrafii Cyfrowej</a:t>
            </a:r>
            <a:b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Karol </a:t>
            </a:r>
            <a:r>
              <a:rPr lang="pl-P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Cichorzewski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-mechanik</a:t>
            </a:r>
            <a:b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Filip Sudoł-Technikum Technologii Drewna</a:t>
            </a:r>
          </a:p>
          <a:p>
            <a:pPr marL="0" indent="0">
              <a:buNone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ŁUKASZ KRZEMIEŃ- TECHNIKUM ELEKTRONICZNE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966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F0644A-3F49-9179-181A-B4A5D5EEA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Państwowe Liceum Sztuk Plastycznych im. Władysława Hasiora w Koszalinie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1E0659-8F25-E962-7FD9-FC62ACAEDB6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b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Paulina Grzyb-projektowanie graficzne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2384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3AB79-CD67-F87E-C6B5-E9C28730C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Technikum Szczecin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B1E707-6D73-744F-68DC-17EA479ED24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Natan Stępniak – technik mechatronik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3273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00398E-B76C-8AA5-A094-B900B00F5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Technikum Pojazdów Mechanicznych w Kluczewie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EA5AE1-985C-1476-CB16-BA1D6EEE805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Mateusz Kozłowski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6713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E2B236-A517-7951-8619-ED5EEFD4A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ZASPÓŁ SZKÓŁ NR 2 CENTRUM KSZTAŁCENIA USTAWICZNEGO IM. TADEUSZA KOŚCIUSZKI W PYRZYCACH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5421E4-517D-E69E-9A01-8F804D4017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Zuzanna Szymczak – technik mechanizacji rolnictwa i </a:t>
            </a:r>
            <a:r>
              <a:rPr lang="pl-PL" dirty="0" err="1"/>
              <a:t>agrotroniki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638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FD0AF0-B056-39E0-7877-2332F2307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828564"/>
            <a:ext cx="10351752" cy="251206"/>
          </a:xfrm>
        </p:spPr>
        <p:txBody>
          <a:bodyPr>
            <a:normAutofit fontScale="90000"/>
          </a:bodyPr>
          <a:lstStyle/>
          <a:p>
            <a:r>
              <a:rPr lang="pl-PL" dirty="0"/>
              <a:t> 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D50610-13CC-CAB7-8CEF-3E165B916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3774" y="1215957"/>
            <a:ext cx="10351752" cy="4813479"/>
          </a:xfrm>
        </p:spPr>
        <p:txBody>
          <a:bodyPr/>
          <a:lstStyle/>
          <a:p>
            <a:endParaRPr lang="pl-PL" cap="none" dirty="0">
              <a:solidFill>
                <a:schemeClr val="tx1"/>
              </a:solidFill>
            </a:endParaRPr>
          </a:p>
          <a:p>
            <a:endParaRPr lang="pl-PL" cap="none" dirty="0">
              <a:solidFill>
                <a:schemeClr val="tx1"/>
              </a:solidFill>
            </a:endParaRPr>
          </a:p>
          <a:p>
            <a:endParaRPr lang="pl-PL" cap="none" dirty="0">
              <a:solidFill>
                <a:schemeClr val="tx1"/>
              </a:solidFill>
            </a:endParaRPr>
          </a:p>
          <a:p>
            <a:r>
              <a:rPr lang="pl-PL" sz="3600" cap="none" dirty="0">
                <a:solidFill>
                  <a:schemeClr val="tx1"/>
                </a:solidFill>
              </a:rPr>
              <a:t>W czerwcu 2022r. Szkołę Podstawową w Reczu ukończyło 64 uczniów</a:t>
            </a:r>
          </a:p>
        </p:txBody>
      </p:sp>
    </p:spTree>
    <p:extLst>
      <p:ext uri="{BB962C8B-B14F-4D97-AF65-F5344CB8AC3E}">
        <p14:creationId xmlns:p14="http://schemas.microsoft.com/office/powerpoint/2010/main" val="164689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8F63E0-B21E-DE12-DF51-E01C1F7D2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081952"/>
          </a:xfrm>
        </p:spPr>
        <p:txBody>
          <a:bodyPr>
            <a:normAutofit/>
          </a:bodyPr>
          <a:lstStyle/>
          <a:p>
            <a:r>
              <a:rPr lang="pl-PL" dirty="0"/>
              <a:t>Szkoła branżowa i stopnia </a:t>
            </a:r>
            <a:br>
              <a:rPr lang="pl-PL" dirty="0"/>
            </a:br>
            <a:r>
              <a:rPr lang="pl-PL" dirty="0"/>
              <a:t>14 uczniów</a:t>
            </a:r>
            <a:br>
              <a:rPr lang="pl-PL" dirty="0"/>
            </a:br>
            <a:r>
              <a:rPr lang="pl-PL" dirty="0"/>
              <a:t>technikum-15 uczniów</a:t>
            </a:r>
            <a:br>
              <a:rPr lang="pl-PL" dirty="0"/>
            </a:br>
            <a:r>
              <a:rPr lang="pl-PL" dirty="0" err="1"/>
              <a:t>lo</a:t>
            </a:r>
            <a:r>
              <a:rPr lang="pl-PL" dirty="0"/>
              <a:t>- 32  uczniów</a:t>
            </a:r>
          </a:p>
        </p:txBody>
      </p:sp>
    </p:spTree>
    <p:extLst>
      <p:ext uri="{BB962C8B-B14F-4D97-AF65-F5344CB8AC3E}">
        <p14:creationId xmlns:p14="http://schemas.microsoft.com/office/powerpoint/2010/main" val="2182182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8A7E08-7DED-916D-EC77-C2629433C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6"/>
            <a:ext cx="10364451" cy="4973681"/>
          </a:xfrm>
        </p:spPr>
        <p:txBody>
          <a:bodyPr>
            <a:normAutofit/>
          </a:bodyPr>
          <a:lstStyle/>
          <a:p>
            <a:r>
              <a:rPr lang="pl-PL" dirty="0"/>
              <a:t> </a:t>
            </a:r>
            <a:r>
              <a:rPr lang="pl-PL" dirty="0" err="1"/>
              <a:t>zs</a:t>
            </a:r>
            <a:r>
              <a:rPr lang="pl-PL" dirty="0"/>
              <a:t> Kalisz - 14 uczniów</a:t>
            </a:r>
            <a:br>
              <a:rPr lang="pl-PL" dirty="0"/>
            </a:br>
            <a:r>
              <a:rPr lang="pl-PL" dirty="0" err="1"/>
              <a:t>zs</a:t>
            </a:r>
            <a:r>
              <a:rPr lang="pl-PL" dirty="0"/>
              <a:t> nr 1 w Choszcznie - 11 uczniów</a:t>
            </a:r>
            <a:br>
              <a:rPr lang="pl-PL" dirty="0"/>
            </a:br>
            <a:r>
              <a:rPr lang="pl-PL" dirty="0" err="1"/>
              <a:t>zs</a:t>
            </a:r>
            <a:r>
              <a:rPr lang="pl-PL" dirty="0"/>
              <a:t> nr 2 w Choszcznie - 14 uczniów</a:t>
            </a:r>
            <a:br>
              <a:rPr lang="pl-PL" dirty="0"/>
            </a:br>
            <a:r>
              <a:rPr lang="pl-PL" dirty="0"/>
              <a:t>Stargard - 17 uczniów</a:t>
            </a:r>
            <a:br>
              <a:rPr lang="pl-PL" dirty="0"/>
            </a:br>
            <a:r>
              <a:rPr lang="pl-PL" dirty="0"/>
              <a:t>szczecin - 2 UCZNIÓW</a:t>
            </a:r>
            <a:br>
              <a:rPr lang="pl-PL" dirty="0"/>
            </a:br>
            <a:r>
              <a:rPr lang="pl-PL" dirty="0"/>
              <a:t>Koszalin -1 UCZEŃ</a:t>
            </a:r>
            <a:br>
              <a:rPr lang="pl-PL" dirty="0"/>
            </a:br>
            <a:r>
              <a:rPr lang="pl-PL" dirty="0" err="1"/>
              <a:t>zs</a:t>
            </a:r>
            <a:r>
              <a:rPr lang="pl-PL" dirty="0"/>
              <a:t> nr 3 w Choszcznie – 1UCZEŃ</a:t>
            </a:r>
            <a:br>
              <a:rPr lang="pl-PL" dirty="0"/>
            </a:br>
            <a:r>
              <a:rPr lang="pl-PL" dirty="0"/>
              <a:t>PYRZYCE - 1UCZEŃ</a:t>
            </a:r>
          </a:p>
        </p:txBody>
      </p:sp>
    </p:spTree>
    <p:extLst>
      <p:ext uri="{BB962C8B-B14F-4D97-AF65-F5344CB8AC3E}">
        <p14:creationId xmlns:p14="http://schemas.microsoft.com/office/powerpoint/2010/main" val="4208967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CF9BD3-768D-2646-AC64-774C9F650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346348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„Pozdrawiam panią </a:t>
            </a:r>
            <a:r>
              <a:rPr lang="pl-PL" dirty="0" err="1"/>
              <a:t>katarzynę</a:t>
            </a:r>
            <a:r>
              <a:rPr lang="pl-PL" dirty="0"/>
              <a:t> </a:t>
            </a:r>
            <a:r>
              <a:rPr lang="pl-PL" dirty="0" err="1"/>
              <a:t>delegacz</a:t>
            </a:r>
            <a:r>
              <a:rPr lang="pl-PL" dirty="0"/>
              <a:t>, pana Jerzego </a:t>
            </a:r>
            <a:r>
              <a:rPr lang="pl-PL" dirty="0" err="1"/>
              <a:t>mikułę</a:t>
            </a:r>
            <a:r>
              <a:rPr lang="pl-PL" dirty="0"/>
              <a:t> i pana Grzegorza Jurkiewicza” </a:t>
            </a:r>
            <a:br>
              <a:rPr lang="pl-PL"/>
            </a:br>
            <a:r>
              <a:rPr lang="pl-PL" sz="2000"/>
              <a:t>zosia</a:t>
            </a:r>
            <a:r>
              <a:rPr lang="pl-PL" sz="2000" dirty="0"/>
              <a:t> Gryczewska</a:t>
            </a:r>
            <a:br>
              <a:rPr lang="pl-PL" sz="2000" dirty="0"/>
            </a:br>
            <a:br>
              <a:rPr lang="pl-PL" sz="2000" dirty="0"/>
            </a:br>
            <a:r>
              <a:rPr lang="pl-PL" dirty="0"/>
              <a:t>„Pozdrawiam wszystkich nauczycieli z </a:t>
            </a:r>
            <a:r>
              <a:rPr lang="pl-PL" dirty="0" err="1"/>
              <a:t>recza</a:t>
            </a:r>
            <a:r>
              <a:rPr lang="pl-PL" dirty="0"/>
              <a:t>”</a:t>
            </a:r>
            <a:br>
              <a:rPr lang="pl-PL" dirty="0"/>
            </a:br>
            <a:r>
              <a:rPr lang="pl-PL" sz="2000" dirty="0"/>
              <a:t>PAULINA GRZYB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2698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98F86F-04AB-43CD-9FA6-E360CF19D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375576"/>
            <a:ext cx="10364451" cy="1685676"/>
          </a:xfrm>
        </p:spPr>
        <p:txBody>
          <a:bodyPr/>
          <a:lstStyle/>
          <a:p>
            <a:r>
              <a:rPr lang="pl-PL" dirty="0"/>
              <a:t>DZIĘKUJĘ ZA UWAGĘ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C11557-7A8C-440F-D5DB-0D9E91BDB6D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3429000"/>
            <a:ext cx="10363826" cy="23621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600" dirty="0">
                <a:latin typeface="Bahnschrift SemiLight" panose="020B0502040204020203" pitchFamily="34" charset="0"/>
              </a:rPr>
              <a:t>WIOLETA SANKOWSKA</a:t>
            </a:r>
          </a:p>
        </p:txBody>
      </p:sp>
    </p:spTree>
    <p:extLst>
      <p:ext uri="{BB962C8B-B14F-4D97-AF65-F5344CB8AC3E}">
        <p14:creationId xmlns:p14="http://schemas.microsoft.com/office/powerpoint/2010/main" val="818882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FD0AF0-B056-39E0-7877-2332F2307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828564"/>
            <a:ext cx="10351752" cy="251206"/>
          </a:xfrm>
        </p:spPr>
        <p:txBody>
          <a:bodyPr>
            <a:normAutofit fontScale="90000"/>
          </a:bodyPr>
          <a:lstStyle/>
          <a:p>
            <a:r>
              <a:rPr lang="pl-PL" dirty="0"/>
              <a:t> 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D50610-13CC-CAB7-8CEF-3E165B916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3774" y="828563"/>
            <a:ext cx="10351752" cy="5200873"/>
          </a:xfrm>
        </p:spPr>
        <p:txBody>
          <a:bodyPr>
            <a:normAutofit fontScale="32500" lnSpcReduction="20000"/>
          </a:bodyPr>
          <a:lstStyle/>
          <a:p>
            <a:r>
              <a:rPr lang="pl-PL" sz="11200" dirty="0">
                <a:solidFill>
                  <a:schemeClr val="tx1"/>
                </a:solidFill>
              </a:rPr>
              <a:t>Zespół Szkół nr 1im. Bolesława III Krzywoustego </a:t>
            </a:r>
          </a:p>
          <a:p>
            <a:r>
              <a:rPr lang="pl-PL" sz="11200" dirty="0">
                <a:solidFill>
                  <a:schemeClr val="tx1"/>
                </a:solidFill>
              </a:rPr>
              <a:t>w Choszcznie 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55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5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Gabriel Kołodziejczyk - Technikum Logistyczne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5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Igor Piątkowski - Technik Żywienia i usług gastronomicznych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5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Zuzanna </a:t>
            </a:r>
            <a:r>
              <a:rPr lang="pl-PL" sz="55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Wyroślak</a:t>
            </a:r>
            <a:r>
              <a:rPr lang="pl-PL" sz="5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 LICEUM </a:t>
            </a:r>
            <a:r>
              <a:rPr lang="pl-PL" sz="55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OGÓLNOKSZTAŁCĄce</a:t>
            </a:r>
            <a:r>
              <a:rPr lang="pl-PL" sz="5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5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5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665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FD0AF0-B056-39E0-7877-2332F2307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828564"/>
            <a:ext cx="10351752" cy="251206"/>
          </a:xfrm>
        </p:spPr>
        <p:txBody>
          <a:bodyPr>
            <a:normAutofit fontScale="90000"/>
          </a:bodyPr>
          <a:lstStyle/>
          <a:p>
            <a:r>
              <a:rPr lang="pl-PL" dirty="0"/>
              <a:t> 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D50610-13CC-CAB7-8CEF-3E165B916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3774" y="828563"/>
            <a:ext cx="10351752" cy="5200873"/>
          </a:xfrm>
        </p:spPr>
        <p:txBody>
          <a:bodyPr>
            <a:normAutofit fontScale="25000" lnSpcReduction="20000"/>
          </a:bodyPr>
          <a:lstStyle/>
          <a:p>
            <a:r>
              <a:rPr lang="pl-PL" sz="11200" dirty="0">
                <a:solidFill>
                  <a:schemeClr val="tx1"/>
                </a:solidFill>
              </a:rPr>
              <a:t>Zespół Szkół nr 1im. Bolesława III Krzywoustego </a:t>
            </a:r>
          </a:p>
          <a:p>
            <a:r>
              <a:rPr lang="pl-PL" sz="11200" dirty="0">
                <a:solidFill>
                  <a:schemeClr val="tx1"/>
                </a:solidFill>
              </a:rPr>
              <a:t>w Choszcznie 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55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5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HANNA Maciaszek-Technik Żywienia i Usług gastronomicznych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5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WIKTORIA </a:t>
            </a:r>
            <a:r>
              <a:rPr lang="pl-PL" sz="55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Sawicka-Technik</a:t>
            </a:r>
            <a:r>
              <a:rPr lang="pl-PL" sz="5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żywienia i usług gastronomicznych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5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ANTONI Gołębiewski-technik informatyk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5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Igor Karcz-  </a:t>
            </a:r>
            <a:r>
              <a:rPr lang="pl-PL" sz="55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</a:t>
            </a:r>
            <a:r>
              <a:rPr lang="pl-PL" sz="5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matematyczno- fizyczny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5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Amelia </a:t>
            </a:r>
            <a:r>
              <a:rPr lang="pl-PL" sz="55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Rozbiegalska</a:t>
            </a:r>
            <a:r>
              <a:rPr lang="pl-PL" sz="5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-LO -polski, geografia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5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Patrycja Kłoda- Technik żywienia i usług gastronomicznych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5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55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aleks</a:t>
            </a:r>
            <a:r>
              <a:rPr lang="pl-PL" sz="5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Sobala- Liceum Ogólnokształcące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5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5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6897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FD0AF0-B056-39E0-7877-2332F2307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828564"/>
            <a:ext cx="10351752" cy="251206"/>
          </a:xfrm>
        </p:spPr>
        <p:txBody>
          <a:bodyPr>
            <a:normAutofit fontScale="90000"/>
          </a:bodyPr>
          <a:lstStyle/>
          <a:p>
            <a:r>
              <a:rPr lang="pl-PL" dirty="0"/>
              <a:t> 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D50610-13CC-CAB7-8CEF-3E165B916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3581" y="828564"/>
            <a:ext cx="11453001" cy="5927343"/>
          </a:xfrm>
        </p:spPr>
        <p:txBody>
          <a:bodyPr>
            <a:normAutofit fontScale="40000" lnSpcReduction="20000"/>
          </a:bodyPr>
          <a:lstStyle/>
          <a:p>
            <a:r>
              <a:rPr lang="pl-PL" sz="11200" dirty="0">
                <a:solidFill>
                  <a:schemeClr val="tx1"/>
                </a:solidFill>
              </a:rPr>
              <a:t>Zespół szkół nr 2 im. Noblistów polskich w Choszcznie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4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Emilia  </a:t>
            </a:r>
            <a:r>
              <a:rPr lang="pl-PL" sz="40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Westerlich</a:t>
            </a:r>
            <a: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-Szkoła branżowa I stopnia- cukiernik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Patryk </a:t>
            </a:r>
            <a:r>
              <a:rPr lang="pl-PL" sz="40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Hintz</a:t>
            </a:r>
            <a: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szkoła branżowa i stopnia- mechanik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Paweł Jankowski-monter maszyn i urządzeń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Brian </a:t>
            </a:r>
            <a:r>
              <a:rPr lang="pl-PL" sz="40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Szmyt</a:t>
            </a:r>
            <a: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klasa gastronomiczna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Bartosz Kantor- mechanik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Grzegorz </a:t>
            </a:r>
            <a:r>
              <a:rPr lang="pl-PL" sz="40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Węcławek</a:t>
            </a:r>
            <a: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mechanik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40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szymon</a:t>
            </a:r>
            <a: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Jarosz- mechanik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8390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FD0AF0-B056-39E0-7877-2332F2307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828564"/>
            <a:ext cx="10351752" cy="251206"/>
          </a:xfrm>
        </p:spPr>
        <p:txBody>
          <a:bodyPr>
            <a:normAutofit fontScale="90000"/>
          </a:bodyPr>
          <a:lstStyle/>
          <a:p>
            <a:r>
              <a:rPr lang="pl-PL" dirty="0"/>
              <a:t> 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D50610-13CC-CAB7-8CEF-3E165B916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3581" y="828564"/>
            <a:ext cx="11453001" cy="5927343"/>
          </a:xfrm>
        </p:spPr>
        <p:txBody>
          <a:bodyPr>
            <a:normAutofit fontScale="40000" lnSpcReduction="20000"/>
          </a:bodyPr>
          <a:lstStyle/>
          <a:p>
            <a:r>
              <a:rPr lang="pl-PL" sz="11200" dirty="0">
                <a:solidFill>
                  <a:schemeClr val="tx1"/>
                </a:solidFill>
              </a:rPr>
              <a:t>Zespół szkół nr 2 im. Noblistów polskich w Choszcznie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40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michał</a:t>
            </a:r>
            <a: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Bednarczyk - Technikum Ochrony Środowiska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Kinga Juszkiewicz - Technikum Ochrony Środowiska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Tomasz Szulik - Branżowa Szkoła I stopnia-mechanik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Jakub Kowalewski - Branżowa Szkoła I stopnia-operator obrabiarek skrawających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Andżelika </a:t>
            </a:r>
            <a:r>
              <a:rPr lang="pl-PL" sz="40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Piłatowska</a:t>
            </a:r>
            <a: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Branżowa Szkoł</a:t>
            </a:r>
            <a:r>
              <a:rPr lang="pl-PL" sz="4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stopnia- fryzjer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Laura Wolna - fryzjer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Hanna Wróblewska - kucharz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9987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FD0AF0-B056-39E0-7877-2332F2307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828564"/>
            <a:ext cx="10351752" cy="251206"/>
          </a:xfrm>
        </p:spPr>
        <p:txBody>
          <a:bodyPr>
            <a:normAutofit fontScale="90000"/>
          </a:bodyPr>
          <a:lstStyle/>
          <a:p>
            <a:r>
              <a:rPr lang="pl-PL" dirty="0"/>
              <a:t> 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D50610-13CC-CAB7-8CEF-3E165B916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3774" y="1420238"/>
            <a:ext cx="10351752" cy="4609198"/>
          </a:xfrm>
        </p:spPr>
        <p:txBody>
          <a:bodyPr/>
          <a:lstStyle/>
          <a:p>
            <a:r>
              <a:rPr lang="pl-PL" sz="4000" dirty="0">
                <a:solidFill>
                  <a:schemeClr val="tx1"/>
                </a:solidFill>
              </a:rPr>
              <a:t>Zespół szkół nr 3 w Choszcznie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pPr algn="l"/>
            <a:r>
              <a:rPr lang="pl-PL" dirty="0">
                <a:solidFill>
                  <a:schemeClr val="tx1"/>
                </a:solidFill>
              </a:rPr>
              <a:t>Alan wolny - szkoła branżowa i stopnia, mechanik </a:t>
            </a:r>
          </a:p>
        </p:txBody>
      </p:sp>
    </p:spTree>
    <p:extLst>
      <p:ext uri="{BB962C8B-B14F-4D97-AF65-F5344CB8AC3E}">
        <p14:creationId xmlns:p14="http://schemas.microsoft.com/office/powerpoint/2010/main" val="1887137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FD0AF0-B056-39E0-7877-2332F2307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828564"/>
            <a:ext cx="10351752" cy="251206"/>
          </a:xfrm>
        </p:spPr>
        <p:txBody>
          <a:bodyPr>
            <a:normAutofit fontScale="90000"/>
          </a:bodyPr>
          <a:lstStyle/>
          <a:p>
            <a:r>
              <a:rPr lang="pl-PL" dirty="0"/>
              <a:t> 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D50610-13CC-CAB7-8CEF-3E165B916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3774" y="745724"/>
            <a:ext cx="10351752" cy="52837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Zespół szkół w </a:t>
            </a:r>
            <a:r>
              <a:rPr lang="pl-PL" sz="3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kaliszu</a:t>
            </a:r>
            <a:r>
              <a:rPr lang="pl-PL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pomorskim im. Ofiar terroryzmu 11 września 2001 roku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WIKTORIA Pawlak – KLASA policyjno-penitencjarna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WANESSA Duda - KLASA policyjno-</a:t>
            </a:r>
            <a:r>
              <a:rPr lang="pl-PL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penitencjarnA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MICHAŁ Czerniak - KLASA wojskowa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OLIWIER Bańkowski - KLASA dwujęzyczna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WOJCIECH  Kamiński - KLASA policyjno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l-PL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penitencjarnA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Julia </a:t>
            </a:r>
            <a:r>
              <a:rPr lang="pl-PL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Emilianowicz</a:t>
            </a: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KLASA policyjno-</a:t>
            </a:r>
            <a:r>
              <a:rPr lang="pl-PL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penitencjarnA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Maja </a:t>
            </a:r>
            <a:r>
              <a:rPr lang="pl-PL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Dziadak</a:t>
            </a: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KLASA dwujęzyczna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Oskar </a:t>
            </a:r>
            <a:r>
              <a:rPr lang="pl-PL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Merks</a:t>
            </a: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klasa wojskowa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033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04A37E-3036-B40E-3EC1-0FCC25745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ZESPÓŁ SZKÓŁ w </a:t>
            </a:r>
            <a:r>
              <a:rPr lang="pl-PL" sz="3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kaliszu</a:t>
            </a:r>
            <a:r>
              <a:rPr lang="pl-PL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pomorskim im. Ofiar terroryzmu 11 września 2001 roku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D3EF19-87B5-2AD0-1CD9-D6E09CC5715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HANNA </a:t>
            </a:r>
            <a:r>
              <a:rPr lang="pl-P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Olejarnik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klasa policyjno-penitencjarna</a:t>
            </a:r>
            <a:b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Klaudia Więcek - klasa policyjno-penitencjarna</a:t>
            </a:r>
            <a:b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bartosz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Kuć - klasa policyjno-penitencjarna</a:t>
            </a:r>
            <a:b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Oliwier Czerwiński - klasa Wojskowa</a:t>
            </a:r>
            <a:b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Mateusz </a:t>
            </a:r>
            <a:r>
              <a:rPr lang="pl-P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Siemienik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klasa policyjno-penitencjarna</a:t>
            </a:r>
            <a:b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Nadia Kozina - klasa dwujęzyczna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2363380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Krop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Krop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op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TM04033925[[fn=Kropla]]</Template>
  <TotalTime>0</TotalTime>
  <Words>606</Words>
  <Application>Microsoft Office PowerPoint</Application>
  <PresentationFormat>Panoramiczny</PresentationFormat>
  <Paragraphs>98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8" baseType="lpstr">
      <vt:lpstr>Arial</vt:lpstr>
      <vt:lpstr>Bahnschrift SemiLight</vt:lpstr>
      <vt:lpstr>Calibri</vt:lpstr>
      <vt:lpstr>Tw Cen MT</vt:lpstr>
      <vt:lpstr>Kropla</vt:lpstr>
      <vt:lpstr>Losy absolwentów  szkoły podstawowej  im. Stefana Czarnieckiego w reczu</vt:lpstr>
      <vt:lpstr> </vt:lpstr>
      <vt:lpstr> </vt:lpstr>
      <vt:lpstr> </vt:lpstr>
      <vt:lpstr> </vt:lpstr>
      <vt:lpstr> </vt:lpstr>
      <vt:lpstr> </vt:lpstr>
      <vt:lpstr> </vt:lpstr>
      <vt:lpstr>ZESPÓŁ SZKÓŁ w kaliszu pomorskim im. Ofiar terroryzmu 11 września 2001 roku</vt:lpstr>
      <vt:lpstr>Ii lo im. Cypriana kamila Norwida  w stargardzie</vt:lpstr>
      <vt:lpstr>I LO im. A. Mickiewicza w Stargardzie</vt:lpstr>
      <vt:lpstr>VII Liceum K.K. Baczyńskiego W SzczecinIE</vt:lpstr>
      <vt:lpstr>Niepubliczne Liceum Ogólnokształcące w Stargardzie GSN</vt:lpstr>
      <vt:lpstr>ZS nr 5 w Stargardzie</vt:lpstr>
      <vt:lpstr>Zespół Szkół nr 1 im. Mieszka I w Stargardzie</vt:lpstr>
      <vt:lpstr>Państwowe Liceum Sztuk Plastycznych im. Władysława Hasiora w Koszalinie</vt:lpstr>
      <vt:lpstr>Technikum Szczecin</vt:lpstr>
      <vt:lpstr>Technikum Pojazdów Mechanicznych w Kluczewie</vt:lpstr>
      <vt:lpstr>ZASPÓŁ SZKÓŁ NR 2 CENTRUM KSZTAŁCENIA USTAWICZNEGO IM. TADEUSZA KOŚCIUSZKI W PYRZYCACH</vt:lpstr>
      <vt:lpstr>Szkoła branżowa i stopnia  14 uczniów technikum-15 uczniów lo- 32  uczniów</vt:lpstr>
      <vt:lpstr> zs Kalisz - 14 uczniów zs nr 1 w Choszcznie - 11 uczniów zs nr 2 w Choszcznie - 14 uczniów Stargard - 17 uczniów szczecin - 2 UCZNIÓW Koszalin -1 UCZEŃ zs nr 3 w Choszcznie – 1UCZEŃ PYRZYCE - 1UCZEŃ</vt:lpstr>
      <vt:lpstr>„Pozdrawiam panią katarzynę delegacz, pana Jerzego mikułę i pana Grzegorza Jurkiewicza”  zosia Gryczewska  „Pozdrawiam wszystkich nauczycieli z recza” PAULINA GRZYB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Losy absolwentów  szkoły podstawowej  im. Stefana Czarnieckiego w reczu</dc:title>
  <dc:creator>Wioleta Sankowska</dc:creator>
  <cp:lastModifiedBy>Wioleta Sankowska</cp:lastModifiedBy>
  <cp:revision>1</cp:revision>
  <dcterms:created xsi:type="dcterms:W3CDTF">2022-09-04T14:58:04Z</dcterms:created>
  <dcterms:modified xsi:type="dcterms:W3CDTF">2022-09-08T12:14:36Z</dcterms:modified>
</cp:coreProperties>
</file>