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0" r:id="rId8"/>
    <p:sldId id="264" r:id="rId9"/>
    <p:sldId id="265" r:id="rId1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29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_rok_programu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_rok_programu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4.1151653796552466E-2"/>
          <c:y val="0.25716511847978185"/>
          <c:w val="0.69098788039820414"/>
          <c:h val="0.59552766549588565"/>
        </c:manualLayout>
      </c:layout>
      <c:pieChart>
        <c:varyColors val="1"/>
        <c:ser>
          <c:idx val="0"/>
          <c:order val="0"/>
          <c:tx>
            <c:strRef>
              <c:f>Hárok1!$B$1</c:f>
              <c:strCache>
                <c:ptCount val="1"/>
                <c:pt idx="0">
                  <c:v>Voda</c:v>
                </c:pt>
              </c:strCache>
            </c:strRef>
          </c:tx>
          <c:explosion val="10"/>
          <c:dPt>
            <c:idx val="1"/>
            <c:bubble3D val="0"/>
            <c:explosion val="54"/>
            <c:extLst>
              <c:ext xmlns:c16="http://schemas.microsoft.com/office/drawing/2014/chart" uri="{C3380CC4-5D6E-409C-BE32-E72D297353CC}">
                <c16:uniqueId val="{00000000-2D78-4BFF-8B82-4C635065998C}"/>
              </c:ext>
            </c:extLst>
          </c:dPt>
          <c:cat>
            <c:strRef>
              <c:f>Hárok1!$A$2:$A$3</c:f>
              <c:strCache>
                <c:ptCount val="2"/>
                <c:pt idx="0">
                  <c:v>Sladká</c:v>
                </c:pt>
                <c:pt idx="1">
                  <c:v>Slaná</c:v>
                </c:pt>
              </c:strCache>
            </c:strRef>
          </c:cat>
          <c:val>
            <c:numRef>
              <c:f>Hárok1!$B$2:$B$3</c:f>
              <c:numCache>
                <c:formatCode>0%</c:formatCode>
                <c:ptCount val="2"/>
                <c:pt idx="0">
                  <c:v>3.000000000000002E-2</c:v>
                </c:pt>
                <c:pt idx="1">
                  <c:v>0.97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78-4BFF-8B82-4C63506599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48522961141544158"/>
          <c:y val="0.14973282740971866"/>
          <c:w val="0.22670881200869164"/>
          <c:h val="0.1406258228316738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k-SK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"/>
          <c:y val="0.31124104850483275"/>
          <c:w val="0.62708149943943903"/>
          <c:h val="0.68811374377013657"/>
        </c:manualLayout>
      </c:layout>
      <c:pieChart>
        <c:varyColors val="1"/>
        <c:ser>
          <c:idx val="0"/>
          <c:order val="0"/>
          <c:tx>
            <c:strRef>
              <c:f>Hárok1!$B$1</c:f>
              <c:strCache>
                <c:ptCount val="1"/>
                <c:pt idx="0">
                  <c:v>Rozdelenie Sladkej Vody</c:v>
                </c:pt>
              </c:strCache>
            </c:strRef>
          </c:tx>
          <c:explosion val="20"/>
          <c:dPt>
            <c:idx val="1"/>
            <c:bubble3D val="0"/>
            <c:explosion val="15"/>
            <c:extLst>
              <c:ext xmlns:c16="http://schemas.microsoft.com/office/drawing/2014/chart" uri="{C3380CC4-5D6E-409C-BE32-E72D297353CC}">
                <c16:uniqueId val="{00000000-B630-499B-BA3F-EEDD02AFF791}"/>
              </c:ext>
            </c:extLst>
          </c:dPt>
          <c:cat>
            <c:strRef>
              <c:f>Hárok1!$A$2:$A$4</c:f>
              <c:strCache>
                <c:ptCount val="3"/>
                <c:pt idx="0">
                  <c:v>Ľadovce</c:v>
                </c:pt>
                <c:pt idx="1">
                  <c:v>Podzemná Voda</c:v>
                </c:pt>
                <c:pt idx="2">
                  <c:v>Povrchová Voda</c:v>
                </c:pt>
              </c:strCache>
            </c:strRef>
          </c:cat>
          <c:val>
            <c:numRef>
              <c:f>Hárok1!$B$2:$B$4</c:f>
              <c:numCache>
                <c:formatCode>0%</c:formatCode>
                <c:ptCount val="3"/>
                <c:pt idx="0">
                  <c:v>0.77000000000000113</c:v>
                </c:pt>
                <c:pt idx="1">
                  <c:v>1.0000000000000005E-2</c:v>
                </c:pt>
                <c:pt idx="2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30-499B-BA3F-EEDD02AFF7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2694014026958713"/>
          <c:y val="0.11393629021093452"/>
          <c:w val="0.45030045991908474"/>
          <c:h val="0.2735488037404354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k-SK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86498-FD44-4B4A-AAA2-315B8C0C1187}" type="datetimeFigureOut">
              <a:rPr lang="sk-SK" smtClean="0"/>
              <a:pPr/>
              <a:t>11. 4. 2019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C8CC-6C3B-48DD-8B6B-866807E653B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86498-FD44-4B4A-AAA2-315B8C0C1187}" type="datetimeFigureOut">
              <a:rPr lang="sk-SK" smtClean="0"/>
              <a:pPr/>
              <a:t>11. 4. 2019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C8CC-6C3B-48DD-8B6B-866807E653B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86498-FD44-4B4A-AAA2-315B8C0C1187}" type="datetimeFigureOut">
              <a:rPr lang="sk-SK" smtClean="0"/>
              <a:pPr/>
              <a:t>11. 4. 2019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C8CC-6C3B-48DD-8B6B-866807E653B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86498-FD44-4B4A-AAA2-315B8C0C1187}" type="datetimeFigureOut">
              <a:rPr lang="sk-SK" smtClean="0"/>
              <a:pPr/>
              <a:t>11. 4. 2019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C8CC-6C3B-48DD-8B6B-866807E653B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86498-FD44-4B4A-AAA2-315B8C0C1187}" type="datetimeFigureOut">
              <a:rPr lang="sk-SK" smtClean="0"/>
              <a:pPr/>
              <a:t>11. 4. 2019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C8CC-6C3B-48DD-8B6B-866807E653B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86498-FD44-4B4A-AAA2-315B8C0C1187}" type="datetimeFigureOut">
              <a:rPr lang="sk-SK" smtClean="0"/>
              <a:pPr/>
              <a:t>11. 4. 2019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C8CC-6C3B-48DD-8B6B-866807E653B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86498-FD44-4B4A-AAA2-315B8C0C1187}" type="datetimeFigureOut">
              <a:rPr lang="sk-SK" smtClean="0"/>
              <a:pPr/>
              <a:t>11. 4. 2019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C8CC-6C3B-48DD-8B6B-866807E653B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86498-FD44-4B4A-AAA2-315B8C0C1187}" type="datetimeFigureOut">
              <a:rPr lang="sk-SK" smtClean="0"/>
              <a:pPr/>
              <a:t>11. 4. 2019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C8CC-6C3B-48DD-8B6B-866807E653B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86498-FD44-4B4A-AAA2-315B8C0C1187}" type="datetimeFigureOut">
              <a:rPr lang="sk-SK" smtClean="0"/>
              <a:pPr/>
              <a:t>11. 4. 2019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C8CC-6C3B-48DD-8B6B-866807E653B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86498-FD44-4B4A-AAA2-315B8C0C1187}" type="datetimeFigureOut">
              <a:rPr lang="sk-SK" smtClean="0"/>
              <a:pPr/>
              <a:t>11. 4. 2019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C8CC-6C3B-48DD-8B6B-866807E653BE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s jedným odstrihnutým a zaobleným roho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uhlý trojuho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86498-FD44-4B4A-AAA2-315B8C0C1187}" type="datetimeFigureOut">
              <a:rPr lang="sk-SK" smtClean="0"/>
              <a:pPr/>
              <a:t>11. 4. 2019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F2EC8CC-6C3B-48DD-8B6B-866807E653BE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10" name="Voľná form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ľná form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6A86498-FD44-4B4A-AAA2-315B8C0C1187}" type="datetimeFigureOut">
              <a:rPr lang="sk-SK" smtClean="0"/>
              <a:pPr/>
              <a:t>11. 4. 2019</a:t>
            </a:fld>
            <a:endParaRPr lang="sk-SK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F2EC8CC-6C3B-48DD-8B6B-866807E653BE}" type="slidenum">
              <a:rPr lang="sk-SK" smtClean="0"/>
              <a:pPr/>
              <a:t>‹#›</a:t>
            </a:fld>
            <a:endParaRPr lang="sk-SK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sk/url?sa=i&amp;rct=j&amp;q=&amp;esrc=s&amp;source=images&amp;cd=&amp;cad=rja&amp;uact=8&amp;ved=2ahUKEwj1yJOiqs3gAhWHb1AKHXapCsMQjRx6BAgBEAU&amp;url=https://learn.allergyandair.com/bottled-water-vs-tap-water/&amp;psig=AOvVaw2Oin6SlvkhKEY8AXVIx8HI&amp;ust=1550855809140408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ucitel\Desktop\Zelen&#225;%20&#353;kola\World%20Vision.mp4" TargetMode="External"/><Relationship Id="rId1" Type="http://schemas.microsoft.com/office/2007/relationships/media" Target="file:///C:\Users\ucitel\Desktop\Zelen&#225;%20&#353;kola\World%20Vision.mp4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google.sk/url?sa=i&amp;rct=j&amp;q=&amp;esrc=s&amp;source=images&amp;cd=&amp;cad=rja&amp;uact=8&amp;ved=2ahUKEwivkpDDhsbhAhWIC-wKHXRnDDIQjRx6BAgBEAU&amp;url=https://www.youtube.com/watch?v%3D5fJuNjiTqZE&amp;psig=AOvVaw1A2FxDUDO012IxmPvGunM0&amp;ust=1555003744457653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sk/url?sa=i&amp;rct=j&amp;q=&amp;esrc=s&amp;source=images&amp;cd=&amp;cad=rja&amp;uact=8&amp;ved=2ahUKEwibopHeiMbhAhUhuqQKHc0vBWoQjRx6BAgBEAU&amp;url=https://www.safewater.org/fact-sheets-1/2017/1/23/water-fluoridation-in-canada&amp;psig=AOvVaw1SqzPJZejA0V0EYsIlB-4y&amp;ust=1555004322644799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s://www.google.sk/url?sa=i&amp;rct=j&amp;q=&amp;esrc=s&amp;source=images&amp;cd=&amp;cad=rja&amp;uact=8&amp;ved=2ahUKEwj32fj8iMbhAhXL1qQKHRHiDRQQjRx6BAgBEAU&amp;url=https://en.wikipedia.org/wiki/River&amp;psig=AOvVaw1b12rw3mS6GqLJorM_CH4w&amp;ust=1555004404398819" TargetMode="Externa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oogle.sk/url?sa=i&amp;rct=j&amp;q=&amp;esrc=s&amp;source=images&amp;cd=&amp;cad=rja&amp;uact=8&amp;ved=2ahUKEwjznM6VisbhAhVGr6QKHS4GAj4QjRx6BAgBEAU&amp;url=https://en.wikipedia.org/wiki/Lists_of_rivers&amp;psig=AOvVaw1b12rw3mS6GqLJorM_CH4w&amp;ust=155500440439881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www.google.sk/url?sa=i&amp;rct=j&amp;q=&amp;esrc=s&amp;source=images&amp;cd=&amp;cad=rja&amp;uact=8&amp;ved=2ahUKEwjszISiisbhAhWksKQKHd2HAlcQjRx6BAgBEAU&amp;url=https://www.hydrotech-group.com/sk/blog/8-najznecistenejsich-riek-na-svete&amp;psig=AOvVaw2iDufK8kDvDt0zHJYBYge4&amp;ust=1555004750495289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google.sk/url?sa=i&amp;rct=j&amp;q=&amp;esrc=s&amp;source=images&amp;cd=&amp;cad=rja&amp;uact=8&amp;ved=2ahUKEwi-z6myxYLhAhWKbVAKHdxnD7EQjRx6BAgBEAU&amp;url=https://damskajazda.webnoviny.sk/moze-byt-voda-liekom-proti-bolesti/voda-srdce-jpg/&amp;psig=AOvVaw3xd-z96DVAHgSWDMuGAr7D&amp;ust=1552684155589569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s://www.google.sk/url?sa=i&amp;rct=j&amp;q=&amp;esrc=s&amp;source=images&amp;cd=&amp;cad=rja&amp;uact=8&amp;ved=2ahUKEwifmYTnxYLhAhVKIlAKHf2cBTkQjRx6BAgBEAU&amp;url=http://www.vodajezivot.sk/&amp;psig=AOvVaw2A9goCFjrY0TnAVmbJrWA-&amp;ust=1552684247269321" TargetMode="External"/><Relationship Id="rId4" Type="http://schemas.openxmlformats.org/officeDocument/2006/relationships/hyperlink" Target="https://www.google.sk/url?sa=i&amp;rct=j&amp;q=&amp;esrc=s&amp;source=images&amp;cd=&amp;ved=2ahUKEwiIgrvbxYLhAhUSPFAKHfpoALgQjRx6BAgBEAU&amp;url=http://www.vodajezivot.sk/&amp;psig=AOvVaw2A9goCFjrY0TnAVmbJrWA-&amp;ust=155268424726932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google.sk/url?sa=i&amp;rct=j&amp;q=&amp;esrc=s&amp;source=images&amp;cd=&amp;cad=rja&amp;uact=8&amp;ved=2ahUKEwjZ4M2Fi8bhAhUqMuwKHfeCCKwQjRx6BAgBEAU&amp;url=http://basneolaske.com/otaznik-a-vykricnik/&amp;psig=AOvVaw0f6D1PZM1o0eN5rSPC1X3S&amp;ust=155500495783001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s://www.google.sk/url?sa=i&amp;rct=j&amp;q=&amp;esrc=s&amp;source=images&amp;cd=&amp;cad=rja&amp;uact=8&amp;ved=2ahUKEwjNodGRi8bhAhUiMuwKHVuWAt8QjRx6BAgBEAU&amp;url=https://zsstefanov.edupage.org/text11/?&amp;psig=AOvVaw1zHknx8ql3SL9vBL3Y25T0&amp;ust=155500498659607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google.sk/url?sa=i&amp;rct=j&amp;q=&amp;esrc=s&amp;source=images&amp;cd=&amp;cad=rja&amp;uact=8&amp;ved=2ahUKEwjDupuzi8bhAhUC_KQKHaseAKIQjRx6BAgBEAU&amp;url=https://pixabay.com/vectors/world-earth-planet-globe-map-1301744/&amp;psig=AOvVaw34QUcmgVqPotQkjsJ_St71&amp;ust=155500505677777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612576" y="548680"/>
            <a:ext cx="7992888" cy="1440160"/>
          </a:xfrm>
        </p:spPr>
        <p:txBody>
          <a:bodyPr>
            <a:normAutofit/>
          </a:bodyPr>
          <a:lstStyle/>
          <a:p>
            <a:pPr algn="ctr"/>
            <a:r>
              <a:rPr lang="sk-SK" sz="8000" dirty="0" smtClean="0"/>
              <a:t>Vzácnosť Vody</a:t>
            </a:r>
            <a:endParaRPr lang="sk-SK" sz="8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27584" y="3284984"/>
            <a:ext cx="6471174" cy="720080"/>
          </a:xfrm>
        </p:spPr>
        <p:txBody>
          <a:bodyPr>
            <a:normAutofit/>
          </a:bodyPr>
          <a:lstStyle/>
          <a:p>
            <a:pPr algn="ctr"/>
            <a:r>
              <a:rPr lang="sk-SK" sz="3200" dirty="0" smtClean="0"/>
              <a:t>Pokúsili ste sa s ňou trošku šetriť</a:t>
            </a:r>
            <a:endParaRPr lang="sk-SK" sz="3200" dirty="0"/>
          </a:p>
        </p:txBody>
      </p:sp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 rot="20349994">
            <a:off x="6721634" y="1929889"/>
            <a:ext cx="1211028" cy="1782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12" descr="Výsledok vyhľadávania obrázkov pre dopyt Water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005064"/>
            <a:ext cx="2138537" cy="1988840"/>
          </a:xfrm>
          <a:prstGeom prst="roundRect">
            <a:avLst>
              <a:gd name="adj" fmla="val 3422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908720"/>
            <a:ext cx="8856984" cy="710952"/>
          </a:xfrm>
        </p:spPr>
        <p:txBody>
          <a:bodyPr>
            <a:noAutofit/>
          </a:bodyPr>
          <a:lstStyle/>
          <a:p>
            <a:r>
              <a:rPr lang="sk-SK" sz="4000" dirty="0" smtClean="0"/>
              <a:t>Viete koľko je pitnej vody na celom svete? </a:t>
            </a:r>
            <a:endParaRPr lang="sk-SK" sz="4000" dirty="0"/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</p:nvPr>
        </p:nvGraphicFramePr>
        <p:xfrm>
          <a:off x="0" y="1844825"/>
          <a:ext cx="4320604" cy="5013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 5"/>
          <p:cNvGraphicFramePr/>
          <p:nvPr/>
        </p:nvGraphicFramePr>
        <p:xfrm>
          <a:off x="3347864" y="1772816"/>
          <a:ext cx="5580112" cy="5085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Rovná spojovacia šípka 7"/>
          <p:cNvCxnSpPr/>
          <p:nvPr/>
        </p:nvCxnSpPr>
        <p:spPr>
          <a:xfrm>
            <a:off x="1979712" y="3429000"/>
            <a:ext cx="1656184" cy="504056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World Vision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395536" y="404664"/>
            <a:ext cx="6480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dirty="0" smtClean="0">
                <a:solidFill>
                  <a:schemeClr val="bg1"/>
                </a:solidFill>
              </a:rPr>
              <a:t>Krátke Video,</a:t>
            </a:r>
          </a:p>
          <a:p>
            <a:r>
              <a:rPr lang="sk-SK" sz="4800" dirty="0" smtClean="0">
                <a:solidFill>
                  <a:schemeClr val="bg1"/>
                </a:solidFill>
              </a:rPr>
              <a:t>O deťoch zo Zambie</a:t>
            </a:r>
            <a:endParaRPr lang="sk-SK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 </a:t>
            </a:r>
            <a:r>
              <a:rPr lang="sk-SK" sz="4000" dirty="0" smtClean="0"/>
              <a:t>Teraz si ukážeme ako taká špinavá voda vyzerá </a:t>
            </a:r>
            <a:endParaRPr lang="sk-SK" dirty="0"/>
          </a:p>
        </p:txBody>
      </p:sp>
      <p:pic>
        <p:nvPicPr>
          <p:cNvPr id="1030" name="Picture 6" descr="Výsledok vyhľadávania obrázkov pre dopyt water from zambi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26829" r="24391"/>
          <a:stretch>
            <a:fillRect/>
          </a:stretch>
        </p:blipFill>
        <p:spPr bwMode="auto">
          <a:xfrm>
            <a:off x="2195736" y="1628800"/>
            <a:ext cx="4176464" cy="4820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Šípka doprava 11"/>
          <p:cNvSpPr/>
          <p:nvPr/>
        </p:nvSpPr>
        <p:spPr>
          <a:xfrm>
            <a:off x="179512" y="2852936"/>
            <a:ext cx="1944216" cy="1152128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b="1" dirty="0" smtClean="0">
                <a:solidFill>
                  <a:schemeClr val="bg2">
                    <a:lumMod val="10000"/>
                  </a:schemeClr>
                </a:solidFill>
              </a:rPr>
              <a:t>Čistá Voda</a:t>
            </a:r>
            <a:endParaRPr lang="sk-SK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3" name="Šípka doprava 12"/>
          <p:cNvSpPr/>
          <p:nvPr/>
        </p:nvSpPr>
        <p:spPr>
          <a:xfrm rot="10800000">
            <a:off x="6588224" y="2852936"/>
            <a:ext cx="1944216" cy="1152128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14" name="BlokTextu 13"/>
          <p:cNvSpPr txBox="1"/>
          <p:nvPr/>
        </p:nvSpPr>
        <p:spPr>
          <a:xfrm>
            <a:off x="6804248" y="3212976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/>
              <a:t>Špinavá Voda</a:t>
            </a:r>
            <a:endParaRPr lang="sk-SK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5842992" cy="938368"/>
          </a:xfrm>
        </p:spPr>
        <p:txBody>
          <a:bodyPr>
            <a:normAutofit/>
          </a:bodyPr>
          <a:lstStyle/>
          <a:p>
            <a:r>
              <a:rPr lang="sk-SK" sz="5400" dirty="0" smtClean="0"/>
              <a:t>Voda na Slovensku</a:t>
            </a:r>
            <a:endParaRPr lang="sk-SK" sz="54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917456"/>
          </a:xfrm>
        </p:spPr>
        <p:txBody>
          <a:bodyPr>
            <a:normAutofit/>
          </a:bodyPr>
          <a:lstStyle/>
          <a:p>
            <a:r>
              <a:rPr lang="sk-SK" dirty="0" smtClean="0"/>
              <a:t>My </a:t>
            </a:r>
            <a:r>
              <a:rPr lang="sk-SK" dirty="0"/>
              <a:t>S</a:t>
            </a:r>
            <a:r>
              <a:rPr lang="sk-SK" dirty="0" smtClean="0"/>
              <a:t>lováci </a:t>
            </a:r>
            <a:r>
              <a:rPr lang="sk-SK" dirty="0" smtClean="0"/>
              <a:t>máme jednu z </a:t>
            </a:r>
            <a:r>
              <a:rPr lang="en-GB" dirty="0" err="1" smtClean="0"/>
              <a:t>najkvalitnej</a:t>
            </a:r>
            <a:r>
              <a:rPr lang="sk-SK" dirty="0" err="1" smtClean="0"/>
              <a:t>ších</a:t>
            </a:r>
            <a:r>
              <a:rPr lang="sk-SK" dirty="0" smtClean="0"/>
              <a:t> v Európe</a:t>
            </a:r>
            <a:r>
              <a:rPr lang="sk-SK" dirty="0" smtClean="0"/>
              <a:t>, </a:t>
            </a:r>
            <a:r>
              <a:rPr lang="sk-SK" dirty="0" smtClean="0"/>
              <a:t>ale do kedy?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88640"/>
            <a:ext cx="2376264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 descr="Výsledok vyhľadávania obrázkov pre dopyt water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20525" t="19242" r="38426"/>
          <a:stretch>
            <a:fillRect/>
          </a:stretch>
        </p:blipFill>
        <p:spPr bwMode="auto">
          <a:xfrm>
            <a:off x="179512" y="3789040"/>
            <a:ext cx="2232248" cy="2927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8" name="Picture 6" descr="Výsledok vyhľadávania obrázkov pre dopyt rivers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3140968"/>
            <a:ext cx="4159729" cy="3119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/>
          </a:bodyPr>
          <a:lstStyle/>
          <a:p>
            <a:r>
              <a:rPr lang="sk-SK" dirty="0" smtClean="0"/>
              <a:t>Ako si predstavujeme že to je?</a:t>
            </a:r>
            <a:endParaRPr lang="sk-SK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914400" y="1556792"/>
            <a:ext cx="8229600" cy="854968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</a:t>
            </a:r>
            <a:r>
              <a:rPr lang="sk-SK" sz="5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ako</a:t>
            </a:r>
            <a:r>
              <a:rPr kumimoji="0" lang="sk-SK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to je v skutočnosti?</a:t>
            </a:r>
            <a:endParaRPr kumimoji="0" lang="sk-SK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1547664" y="2708920"/>
            <a:ext cx="125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>
                <a:solidFill>
                  <a:schemeClr val="bg2">
                    <a:lumMod val="10000"/>
                  </a:schemeClr>
                </a:solidFill>
              </a:rPr>
              <a:t>Predstava</a:t>
            </a:r>
            <a:endParaRPr lang="sk-SK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6516216" y="2708920"/>
            <a:ext cx="957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Realita</a:t>
            </a:r>
            <a:endParaRPr lang="sk-SK" b="1" dirty="0"/>
          </a:p>
        </p:txBody>
      </p:sp>
      <p:pic>
        <p:nvPicPr>
          <p:cNvPr id="19458" name="Picture 2" descr="Výsledok vyhľadávania obrázkov pre dopyt river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212976"/>
            <a:ext cx="3420380" cy="2280253"/>
          </a:xfrm>
          <a:prstGeom prst="rect">
            <a:avLst/>
          </a:prstGeom>
          <a:noFill/>
        </p:spPr>
      </p:pic>
      <p:pic>
        <p:nvPicPr>
          <p:cNvPr id="19460" name="Picture 4" descr="Výsledok vyhľadávania obrázkov pre dopyt znečistené rieky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3212976"/>
            <a:ext cx="3515771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052736"/>
            <a:ext cx="9144000" cy="854968"/>
          </a:xfrm>
        </p:spPr>
        <p:txBody>
          <a:bodyPr>
            <a:normAutofit/>
          </a:bodyPr>
          <a:lstStyle/>
          <a:p>
            <a:pPr algn="ctr"/>
            <a:r>
              <a:rPr lang="sk-SK" sz="4800" dirty="0" smtClean="0"/>
              <a:t>Čo myslíte dá sa to zmeniť?</a:t>
            </a:r>
            <a:endParaRPr lang="sk-SK" sz="4400" dirty="0"/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0" y="5229200"/>
            <a:ext cx="9144000" cy="792088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Pokúsite</a:t>
            </a:r>
            <a:r>
              <a:rPr kumimoji="0" lang="sk-SK" sz="4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sa pomôcť Zemi?</a:t>
            </a:r>
            <a:endParaRPr kumimoji="0" lang="sk-SK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Výsledok vyhľadávania obrázkov pre dopyt Vo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12908">
            <a:off x="218209" y="2279057"/>
            <a:ext cx="2808312" cy="2808313"/>
          </a:xfrm>
          <a:prstGeom prst="rect">
            <a:avLst/>
          </a:prstGeom>
          <a:noFill/>
        </p:spPr>
      </p:pic>
      <p:sp>
        <p:nvSpPr>
          <p:cNvPr id="2052" name="AutoShape 4" descr="Výsledok vyhľadávania obrázkov pre dopyt Voda je život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57188" y="-1058863"/>
            <a:ext cx="7981950" cy="2219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54" name="AutoShape 6" descr="Výsledok vyhľadávania obrázkov pre dopyt Voda je život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57188" y="-1058863"/>
            <a:ext cx="7981950" cy="2219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56" name="AutoShape 8" descr="Výsledok vyhľadávania obrázkov pre dopyt Voda je život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57188" y="-1058863"/>
            <a:ext cx="7981950" cy="2219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58" name="AutoShape 10" descr="Súvisiaci obrázok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357188" y="-1058863"/>
            <a:ext cx="7981950" cy="2219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9" name="Obrázok 8" descr="untitle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5856" y="2852936"/>
            <a:ext cx="5459182" cy="1512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638944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A teraz máte na nás nejakú otázku?</a:t>
            </a:r>
            <a:endParaRPr lang="sk-SK" dirty="0"/>
          </a:p>
        </p:txBody>
      </p:sp>
      <p:pic>
        <p:nvPicPr>
          <p:cNvPr id="20482" name="Picture 2" descr="Výsledok vyhľadávania obrázkov pre dopyt otáznik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9905">
            <a:off x="573505" y="2495006"/>
            <a:ext cx="2792995" cy="3915413"/>
          </a:xfrm>
          <a:prstGeom prst="rect">
            <a:avLst/>
          </a:prstGeom>
          <a:noFill/>
        </p:spPr>
      </p:pic>
      <p:pic>
        <p:nvPicPr>
          <p:cNvPr id="20484" name="Picture 4" descr="Výsledok vyhľadávania obrázkov pre dopyt zelená škol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34777">
            <a:off x="4384059" y="1961534"/>
            <a:ext cx="3816568" cy="43639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866360"/>
          </a:xfrm>
        </p:spPr>
        <p:txBody>
          <a:bodyPr>
            <a:normAutofit/>
          </a:bodyPr>
          <a:lstStyle/>
          <a:p>
            <a:r>
              <a:rPr lang="sk-SK" dirty="0" smtClean="0"/>
              <a:t>Ďakujeme za vašu pozornosť!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11560" y="1916832"/>
            <a:ext cx="5122912" cy="629424"/>
          </a:xfrm>
        </p:spPr>
        <p:txBody>
          <a:bodyPr/>
          <a:lstStyle/>
          <a:p>
            <a:r>
              <a:rPr lang="sk-SK" dirty="0" smtClean="0"/>
              <a:t>A pomôžte nám zachrániť Zem.</a:t>
            </a:r>
            <a:endParaRPr lang="sk-SK" dirty="0"/>
          </a:p>
        </p:txBody>
      </p:sp>
      <p:pic>
        <p:nvPicPr>
          <p:cNvPr id="21506" name="Picture 2" descr="Výsledok vyhľadávania obrázkov pre dopyt worl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204864"/>
            <a:ext cx="3744416" cy="37444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406</TotalTime>
  <Words>106</Words>
  <Application>Microsoft Office PowerPoint</Application>
  <PresentationFormat>Prezentácia na obrazovke (4:3)</PresentationFormat>
  <Paragraphs>21</Paragraphs>
  <Slides>9</Slides>
  <Notes>0</Notes>
  <HiddenSlides>0</HiddenSlides>
  <MMClips>1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3" baseType="lpstr">
      <vt:lpstr>Calibri</vt:lpstr>
      <vt:lpstr>Constantia</vt:lpstr>
      <vt:lpstr>Wingdings 2</vt:lpstr>
      <vt:lpstr>Tok</vt:lpstr>
      <vt:lpstr>Vzácnosť Vody</vt:lpstr>
      <vt:lpstr>Viete koľko je pitnej vody na celom svete? </vt:lpstr>
      <vt:lpstr>Prezentácia programu PowerPoint</vt:lpstr>
      <vt:lpstr> Teraz si ukážeme ako taká špinavá voda vyzerá </vt:lpstr>
      <vt:lpstr>Voda na Slovensku</vt:lpstr>
      <vt:lpstr>Ako si predstavujeme že to je?</vt:lpstr>
      <vt:lpstr>Čo myslíte dá sa to zmeniť?</vt:lpstr>
      <vt:lpstr>A teraz máte na nás nejakú otázku?</vt:lpstr>
      <vt:lpstr>Ďakujeme za vašu pozornosť!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Vzácnosť Vody</dc:title>
  <dc:creator>Vaneska</dc:creator>
  <cp:lastModifiedBy>ucitel</cp:lastModifiedBy>
  <cp:revision>47</cp:revision>
  <dcterms:created xsi:type="dcterms:W3CDTF">2019-02-21T16:22:11Z</dcterms:created>
  <dcterms:modified xsi:type="dcterms:W3CDTF">2019-04-11T07:46:02Z</dcterms:modified>
</cp:coreProperties>
</file>