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330" r:id="rId2"/>
    <p:sldId id="303" r:id="rId3"/>
    <p:sldId id="309" r:id="rId4"/>
    <p:sldId id="338" r:id="rId5"/>
    <p:sldId id="318" r:id="rId6"/>
    <p:sldId id="340" r:id="rId7"/>
    <p:sldId id="336" r:id="rId8"/>
  </p:sldIdLst>
  <p:sldSz cx="9144000" cy="6858000" type="screen4x3"/>
  <p:notesSz cx="6889750" cy="10021888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1121"/>
    <a:srgbClr val="009900"/>
    <a:srgbClr val="008E40"/>
    <a:srgbClr val="E07748"/>
    <a:srgbClr val="CC3300"/>
    <a:srgbClr val="09571C"/>
    <a:srgbClr val="1C025E"/>
    <a:srgbClr val="0C01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0" autoAdjust="0"/>
    <p:restoredTop sz="92460" autoAdjust="0"/>
  </p:normalViewPr>
  <p:slideViewPr>
    <p:cSldViewPr>
      <p:cViewPr varScale="1">
        <p:scale>
          <a:sx n="108" d="100"/>
          <a:sy n="108" d="100"/>
        </p:scale>
        <p:origin x="1248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5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pl-PL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pl-PL" sz="2400"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4416" y="0"/>
                </a:cxn>
                <a:cxn ang="0">
                  <a:pos x="4917" y="500"/>
                </a:cxn>
                <a:cxn ang="0">
                  <a:pos x="4417" y="1000"/>
                </a:cxn>
                <a:cxn ang="0">
                  <a:pos x="0" y="1000"/>
                </a:cxn>
              </a:cxnLst>
              <a:rect l="T0" t="T1" r="T2" b="T3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l-PL" sz="2400">
                <a:latin typeface="Times New Roman" pitchFamily="18" charset="0"/>
              </a:endParaRPr>
            </a:p>
          </p:txBody>
        </p:sp>
        <p:sp>
          <p:nvSpPr>
            <p:cNvPr id="8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pl-PL"/>
            </a:p>
          </p:txBody>
        </p:sp>
      </p:grpSp>
      <p:sp>
        <p:nvSpPr>
          <p:cNvPr id="615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4FEF59-09F0-4F27-9231-8F81D77CE61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A87679-ADFE-43C8-9076-58A42C1BB81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2A8E5-27FA-4D9C-B199-4B8F7038810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BE7FA-FEC2-4EFA-A141-EF36A8AFD3B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C319C0-FE2F-48DE-A4CB-197E8C5A038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C677B3-EEC8-42FF-8E8E-B5560AF89AF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4CC5A1-1065-4F7E-9DA4-2C10585BFF2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7259E0-E32D-4F41-AEEC-CFE64CB12D7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F81E2-252A-45CC-8B4C-D5009456696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B7169E-6E1A-4294-9B86-3CBF7C522E3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1CE578-DAD9-4EC5-B736-191A36CD8E4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5123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pl-PL" sz="2400">
                <a:latin typeface="Times New Roman" pitchFamily="18" charset="0"/>
              </a:endParaRPr>
            </a:p>
          </p:txBody>
        </p:sp>
        <p:sp>
          <p:nvSpPr>
            <p:cNvPr id="5124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6499" y="0"/>
                </a:cxn>
                <a:cxn ang="0">
                  <a:pos x="7000" y="500"/>
                </a:cxn>
                <a:cxn ang="0">
                  <a:pos x="6500" y="1000"/>
                </a:cxn>
                <a:cxn ang="0">
                  <a:pos x="0" y="1000"/>
                </a:cxn>
              </a:cxnLst>
              <a:rect l="T0" t="T1" r="T2" b="T3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l-PL" sz="2400">
                <a:latin typeface="Times New Roman" pitchFamily="18" charset="0"/>
              </a:endParaRPr>
            </a:p>
          </p:txBody>
        </p:sp>
        <p:sp>
          <p:nvSpPr>
            <p:cNvPr id="5125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pl-PL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 wzorca tytułu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60D3EF26-B487-4B56-A837-D06B0C7BE6D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4186" y="332656"/>
            <a:ext cx="8015287" cy="914400"/>
          </a:xfrm>
        </p:spPr>
        <p:txBody>
          <a:bodyPr/>
          <a:lstStyle/>
          <a:p>
            <a:pPr algn="ctr"/>
            <a:r>
              <a:rPr lang="pl-PL" sz="3600" i="1" dirty="0">
                <a:solidFill>
                  <a:srgbClr val="FF0000"/>
                </a:solidFill>
              </a:rPr>
              <a:t>Osiągnięcia w konkursach</a:t>
            </a:r>
            <a:r>
              <a:rPr lang="pl-PL" sz="2400" i="1" dirty="0">
                <a:solidFill>
                  <a:srgbClr val="FF0000"/>
                </a:solidFill>
              </a:rPr>
              <a:t> </a:t>
            </a:r>
            <a:r>
              <a:rPr lang="pl-PL" sz="3600" i="1" dirty="0" err="1">
                <a:solidFill>
                  <a:srgbClr val="FF0000"/>
                </a:solidFill>
              </a:rPr>
              <a:t>edukacynych</a:t>
            </a:r>
            <a:endParaRPr lang="pl-PL" sz="3600" i="1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pl-PL" sz="2800" b="1" i="1" dirty="0">
                <a:solidFill>
                  <a:srgbClr val="1C025E"/>
                </a:solidFill>
              </a:rPr>
              <a:t>Kuratoryjny Konkurs Przedmiotowy             z geografii:</a:t>
            </a:r>
          </a:p>
          <a:p>
            <a:pPr marL="0" indent="0" eaLnBrk="1" hangingPunct="1">
              <a:lnSpc>
                <a:spcPct val="90000"/>
              </a:lnSpc>
              <a:buClr>
                <a:schemeClr val="tx1"/>
              </a:buClr>
              <a:buNone/>
            </a:pPr>
            <a:r>
              <a:rPr lang="pl-PL" sz="2800" b="1" i="1" dirty="0">
                <a:solidFill>
                  <a:srgbClr val="1C025E"/>
                </a:solidFill>
              </a:rPr>
              <a:t> </a:t>
            </a:r>
            <a:r>
              <a:rPr lang="pl-PL" sz="2800" b="1" i="1" dirty="0">
                <a:solidFill>
                  <a:srgbClr val="C00000"/>
                </a:solidFill>
              </a:rPr>
              <a:t>finalistka</a:t>
            </a:r>
            <a:r>
              <a:rPr lang="pl-PL" sz="2800" b="1" i="1" dirty="0">
                <a:solidFill>
                  <a:srgbClr val="1C025E"/>
                </a:solidFill>
              </a:rPr>
              <a:t> </a:t>
            </a:r>
            <a:r>
              <a:rPr lang="pl-PL" sz="2800" b="1" i="1" dirty="0">
                <a:solidFill>
                  <a:srgbClr val="C00000"/>
                </a:solidFill>
              </a:rPr>
              <a:t> etapu wojewódzkiego:</a:t>
            </a:r>
          </a:p>
          <a:p>
            <a:pPr marL="0" indent="0" eaLnBrk="1" hangingPunct="1">
              <a:lnSpc>
                <a:spcPct val="90000"/>
              </a:lnSpc>
              <a:buClr>
                <a:schemeClr val="tx1"/>
              </a:buClr>
              <a:buNone/>
            </a:pPr>
            <a:r>
              <a:rPr lang="pl-PL" sz="2800" b="1" i="1" dirty="0">
                <a:solidFill>
                  <a:srgbClr val="C00000"/>
                </a:solidFill>
              </a:rPr>
              <a:t>    </a:t>
            </a:r>
            <a:r>
              <a:rPr lang="pl-PL" sz="2800" b="1" i="1" dirty="0">
                <a:solidFill>
                  <a:srgbClr val="008E40"/>
                </a:solidFill>
              </a:rPr>
              <a:t>Bolesława Butko (kl. VII) </a:t>
            </a:r>
          </a:p>
          <a:p>
            <a:pPr eaLnBrk="1" hangingPunct="1">
              <a:buClr>
                <a:schemeClr val="tx1"/>
              </a:buClr>
            </a:pPr>
            <a:r>
              <a:rPr lang="pl-PL" sz="2800" b="1" i="1" dirty="0">
                <a:solidFill>
                  <a:srgbClr val="1C025E"/>
                </a:solidFill>
              </a:rPr>
              <a:t>Konkurs wiedzy o Morzu Bałtyckim organizowany przez SPN:</a:t>
            </a:r>
          </a:p>
          <a:p>
            <a:pPr eaLnBrk="1" hangingPunct="1">
              <a:buClr>
                <a:schemeClr val="tx1"/>
              </a:buClr>
              <a:buNone/>
            </a:pPr>
            <a:r>
              <a:rPr lang="pl-PL" sz="2400" b="1" i="1" dirty="0"/>
              <a:t> - etap drugi </a:t>
            </a:r>
          </a:p>
          <a:p>
            <a:pPr eaLnBrk="1" hangingPunct="1">
              <a:buClr>
                <a:schemeClr val="tx1"/>
              </a:buClr>
              <a:buNone/>
            </a:pPr>
            <a:r>
              <a:rPr lang="pl-PL" i="1" dirty="0">
                <a:solidFill>
                  <a:srgbClr val="EF1121"/>
                </a:solidFill>
              </a:rPr>
              <a:t>   </a:t>
            </a:r>
            <a:r>
              <a:rPr lang="pl-PL" sz="2400" b="1" i="1" dirty="0">
                <a:solidFill>
                  <a:srgbClr val="EF1121"/>
                </a:solidFill>
              </a:rPr>
              <a:t>I miejsce </a:t>
            </a:r>
            <a:r>
              <a:rPr lang="pl-PL" sz="2400" b="1" i="1" dirty="0">
                <a:solidFill>
                  <a:srgbClr val="008E40"/>
                </a:solidFill>
              </a:rPr>
              <a:t>-Bolesława Butko (</a:t>
            </a:r>
            <a:r>
              <a:rPr lang="pl-PL" sz="2400" b="1" i="1" dirty="0" err="1">
                <a:solidFill>
                  <a:srgbClr val="008E40"/>
                </a:solidFill>
              </a:rPr>
              <a:t>kl.VII</a:t>
            </a:r>
            <a:r>
              <a:rPr lang="pl-PL" sz="2400" b="1" i="1" dirty="0">
                <a:solidFill>
                  <a:srgbClr val="008E40"/>
                </a:solidFill>
              </a:rPr>
              <a:t>) </a:t>
            </a:r>
          </a:p>
          <a:p>
            <a:pPr eaLnBrk="1" hangingPunct="1">
              <a:buClr>
                <a:schemeClr val="tx1"/>
              </a:buClr>
              <a:buNone/>
            </a:pPr>
            <a:r>
              <a:rPr lang="pl-PL" sz="2400" b="1" i="1" dirty="0"/>
              <a:t> - etap trzeci – nie odbył się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endParaRPr lang="pl-PL" b="1" i="1" dirty="0">
              <a:solidFill>
                <a:srgbClr val="008E40"/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endParaRPr lang="pl-PL" b="1" i="1" dirty="0">
              <a:solidFill>
                <a:srgbClr val="008E40"/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endParaRPr lang="pl-PL" b="1" i="1" dirty="0">
              <a:solidFill>
                <a:srgbClr val="008E40"/>
              </a:solidFill>
            </a:endParaRPr>
          </a:p>
          <a:p>
            <a:pPr marL="0" indent="0" eaLnBrk="1" hangingPunct="1">
              <a:lnSpc>
                <a:spcPct val="90000"/>
              </a:lnSpc>
              <a:buClr>
                <a:schemeClr val="tx1"/>
              </a:buClr>
              <a:buNone/>
            </a:pPr>
            <a:endParaRPr lang="pl-PL" b="1" i="1" dirty="0">
              <a:solidFill>
                <a:srgbClr val="008E40"/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endParaRPr lang="pl-PL" i="1" dirty="0">
              <a:solidFill>
                <a:srgbClr val="C00000"/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17589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l-PL" sz="3800" i="1" dirty="0"/>
              <a:t>Udział i osiągnięcia w konkursach</a:t>
            </a:r>
            <a:br>
              <a:rPr lang="pl-PL" sz="3800" i="1" dirty="0"/>
            </a:br>
            <a:endParaRPr lang="pl-PL" sz="3800" i="1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</a:pPr>
            <a:r>
              <a:rPr lang="pl-PL" b="1" i="1" dirty="0">
                <a:solidFill>
                  <a:srgbClr val="1C025E"/>
                </a:solidFill>
              </a:rPr>
              <a:t>Międzynarodowy </a:t>
            </a:r>
            <a:br>
              <a:rPr lang="pl-PL" b="1" i="1" dirty="0">
                <a:solidFill>
                  <a:srgbClr val="1C025E"/>
                </a:solidFill>
              </a:rPr>
            </a:br>
            <a:r>
              <a:rPr lang="pl-PL" b="1" i="1" dirty="0">
                <a:solidFill>
                  <a:srgbClr val="1C025E"/>
                </a:solidFill>
              </a:rPr>
              <a:t>konkurs matematyczny „Kangur” </a:t>
            </a:r>
          </a:p>
          <a:p>
            <a:pPr marL="0" indent="0" eaLnBrk="1" hangingPunct="1">
              <a:buClr>
                <a:schemeClr val="tx1"/>
              </a:buClr>
              <a:buNone/>
            </a:pPr>
            <a:endParaRPr lang="pl-PL" b="1" i="1" dirty="0">
              <a:solidFill>
                <a:srgbClr val="1C025E"/>
              </a:solidFill>
            </a:endParaRPr>
          </a:p>
          <a:p>
            <a:pPr eaLnBrk="1" hangingPunct="1">
              <a:buClr>
                <a:schemeClr val="tx1"/>
              </a:buClr>
              <a:buNone/>
            </a:pPr>
            <a:r>
              <a:rPr lang="pl-PL" i="1" dirty="0">
                <a:solidFill>
                  <a:srgbClr val="C00000"/>
                </a:solidFill>
              </a:rPr>
              <a:t> </a:t>
            </a:r>
            <a:r>
              <a:rPr lang="pl-PL" b="1" i="1" dirty="0">
                <a:solidFill>
                  <a:srgbClr val="C00000"/>
                </a:solidFill>
              </a:rPr>
              <a:t> wyróżnienie - Bolesława</a:t>
            </a:r>
            <a:r>
              <a:rPr lang="pl-PL" b="1" i="1" dirty="0">
                <a:solidFill>
                  <a:srgbClr val="008E40"/>
                </a:solidFill>
              </a:rPr>
              <a:t> Butko (</a:t>
            </a:r>
            <a:r>
              <a:rPr lang="pl-PL" b="1" i="1" dirty="0" err="1">
                <a:solidFill>
                  <a:srgbClr val="008E40"/>
                </a:solidFill>
              </a:rPr>
              <a:t>kl.VII</a:t>
            </a:r>
            <a:r>
              <a:rPr lang="pl-PL" b="1" i="1" dirty="0">
                <a:solidFill>
                  <a:srgbClr val="008E40"/>
                </a:solidFill>
              </a:rPr>
              <a:t>)</a:t>
            </a:r>
          </a:p>
          <a:p>
            <a:pPr eaLnBrk="1" hangingPunct="1">
              <a:buClr>
                <a:schemeClr val="tx1"/>
              </a:buClr>
              <a:buNone/>
            </a:pPr>
            <a:endParaRPr lang="pl-PL" i="1" dirty="0">
              <a:solidFill>
                <a:srgbClr val="EF112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l-PL" sz="3800" i="1" dirty="0"/>
              <a:t>Udział i osiągnięcia w konkursach </a:t>
            </a:r>
            <a:br>
              <a:rPr lang="pl-PL" sz="3800" i="1" dirty="0"/>
            </a:br>
            <a:r>
              <a:rPr lang="pl-PL" sz="3800" i="1" dirty="0"/>
              <a:t>edukacyjnych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643050"/>
            <a:ext cx="7924800" cy="4419600"/>
          </a:xfrm>
        </p:spPr>
        <p:txBody>
          <a:bodyPr/>
          <a:lstStyle/>
          <a:p>
            <a:pPr eaLnBrk="1" hangingPunct="1">
              <a:buClr>
                <a:schemeClr val="tx1"/>
              </a:buClr>
            </a:pPr>
            <a:r>
              <a:rPr lang="pl-PL" sz="2800" b="1" i="1" dirty="0">
                <a:solidFill>
                  <a:srgbClr val="1C025E"/>
                </a:solidFill>
              </a:rPr>
              <a:t>Ogólnopolski Turniej Bezpieczeństwa             w Ruchu Drogowym:</a:t>
            </a:r>
          </a:p>
          <a:p>
            <a:pPr marL="0" indent="0" eaLnBrk="1" hangingPunct="1">
              <a:buClr>
                <a:schemeClr val="tx1"/>
              </a:buClr>
              <a:buNone/>
            </a:pPr>
            <a:endParaRPr lang="pl-PL" sz="2800" b="1" i="1" dirty="0">
              <a:solidFill>
                <a:srgbClr val="1C025E"/>
              </a:solidFill>
            </a:endParaRPr>
          </a:p>
          <a:p>
            <a:pPr eaLnBrk="1" hangingPunct="1">
              <a:buClr>
                <a:schemeClr val="tx1"/>
              </a:buClr>
              <a:buNone/>
            </a:pPr>
            <a:r>
              <a:rPr lang="pl-PL" sz="2800" i="1" dirty="0">
                <a:solidFill>
                  <a:srgbClr val="FF0000"/>
                </a:solidFill>
              </a:rPr>
              <a:t>z powodu pandemii nie odbył się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015287" cy="914400"/>
          </a:xfrm>
        </p:spPr>
        <p:txBody>
          <a:bodyPr/>
          <a:lstStyle/>
          <a:p>
            <a:pPr algn="ctr"/>
            <a:r>
              <a:rPr lang="pl-PL" sz="3600" i="1" dirty="0"/>
              <a:t>Udział i osiągnięcia w konkursach </a:t>
            </a:r>
            <a:br>
              <a:rPr lang="pl-PL" sz="3600" i="1" dirty="0"/>
            </a:br>
            <a:r>
              <a:rPr lang="pl-PL" sz="3600" i="1" dirty="0"/>
              <a:t>edukacyjnych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i="1" dirty="0">
                <a:solidFill>
                  <a:srgbClr val="0070C0"/>
                </a:solidFill>
              </a:rPr>
              <a:t>Ogólnopolski konkurs z języka angielskiego Galileo</a:t>
            </a:r>
          </a:p>
          <a:p>
            <a:pPr marL="0" indent="0">
              <a:buNone/>
            </a:pPr>
            <a:r>
              <a:rPr lang="pl-PL" b="1" i="1" dirty="0">
                <a:solidFill>
                  <a:srgbClr val="0070C0"/>
                </a:solidFill>
              </a:rPr>
              <a:t>   </a:t>
            </a:r>
            <a:r>
              <a:rPr lang="pl-PL" sz="2800" b="1" i="1" dirty="0">
                <a:solidFill>
                  <a:srgbClr val="0070C0"/>
                </a:solidFill>
              </a:rPr>
              <a:t>(II półrocze 2019/20)</a:t>
            </a:r>
          </a:p>
          <a:p>
            <a:pPr marL="0" indent="0">
              <a:buNone/>
            </a:pPr>
            <a:r>
              <a:rPr lang="pl-PL" i="1" dirty="0">
                <a:solidFill>
                  <a:srgbClr val="008E40"/>
                </a:solidFill>
              </a:rPr>
              <a:t>Natasza Fijałkowska (</a:t>
            </a:r>
            <a:r>
              <a:rPr lang="pl-PL" i="1" dirty="0" err="1">
                <a:solidFill>
                  <a:srgbClr val="008E40"/>
                </a:solidFill>
              </a:rPr>
              <a:t>kl</a:t>
            </a:r>
            <a:r>
              <a:rPr lang="pl-PL" i="1" dirty="0">
                <a:solidFill>
                  <a:srgbClr val="008E40"/>
                </a:solidFill>
              </a:rPr>
              <a:t> VI)- 15 miejsce </a:t>
            </a:r>
          </a:p>
          <a:p>
            <a:pPr marL="0" indent="0">
              <a:buNone/>
            </a:pPr>
            <a:r>
              <a:rPr lang="pl-PL" i="1" dirty="0">
                <a:solidFill>
                  <a:srgbClr val="008E40"/>
                </a:solidFill>
              </a:rPr>
              <a:t>Kuba </a:t>
            </a:r>
            <a:r>
              <a:rPr lang="pl-PL" i="1" dirty="0" err="1">
                <a:solidFill>
                  <a:srgbClr val="008E40"/>
                </a:solidFill>
              </a:rPr>
              <a:t>Kalista</a:t>
            </a:r>
            <a:r>
              <a:rPr lang="pl-PL" i="1" dirty="0">
                <a:solidFill>
                  <a:srgbClr val="008E40"/>
                </a:solidFill>
              </a:rPr>
              <a:t> (klasa VIII) - 17 miejsce </a:t>
            </a:r>
          </a:p>
          <a:p>
            <a:pPr marL="0" indent="0">
              <a:buNone/>
            </a:pPr>
            <a:endParaRPr lang="pl-PL" dirty="0">
              <a:solidFill>
                <a:srgbClr val="008E40"/>
              </a:solidFill>
            </a:endParaRPr>
          </a:p>
          <a:p>
            <a:pPr marL="0" indent="0">
              <a:buNone/>
            </a:pP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78419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l-PL" sz="3800" i="1" dirty="0"/>
              <a:t>Udział i osiągnięcia w konkursach </a:t>
            </a:r>
            <a:br>
              <a:rPr lang="pl-PL" sz="3800" i="1" dirty="0"/>
            </a:br>
            <a:r>
              <a:rPr lang="pl-PL" sz="3800" i="1" dirty="0"/>
              <a:t>plastycznych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643050"/>
            <a:ext cx="7924800" cy="4419600"/>
          </a:xfrm>
        </p:spPr>
        <p:txBody>
          <a:bodyPr/>
          <a:lstStyle/>
          <a:p>
            <a:pPr fontAlgn="t"/>
            <a:r>
              <a:rPr lang="pl-PL" sz="2800" dirty="0"/>
              <a:t> </a:t>
            </a:r>
            <a:r>
              <a:rPr lang="pl-PL" sz="2800" b="1" i="1" dirty="0">
                <a:solidFill>
                  <a:srgbClr val="0070C0"/>
                </a:solidFill>
              </a:rPr>
              <a:t>Powiatowy Konkurs Plastyczny</a:t>
            </a:r>
          </a:p>
          <a:p>
            <a:pPr marL="0" indent="0" fontAlgn="t">
              <a:buNone/>
            </a:pPr>
            <a:endParaRPr lang="pl-PL" sz="2800" b="1" i="1" dirty="0"/>
          </a:p>
          <a:p>
            <a:pPr marL="0" indent="0" fontAlgn="t">
              <a:buNone/>
            </a:pPr>
            <a:r>
              <a:rPr lang="pl-PL" sz="2800" b="1" i="1" dirty="0">
                <a:solidFill>
                  <a:srgbClr val="FF0000"/>
                </a:solidFill>
              </a:rPr>
              <a:t>" Życie na wsi – namaluj z babcią, narysuj z dziadkiem” </a:t>
            </a:r>
          </a:p>
          <a:p>
            <a:pPr marL="0" indent="0" fontAlgn="t">
              <a:buNone/>
            </a:pPr>
            <a:r>
              <a:rPr lang="pl-PL" sz="2800" b="1" i="1" dirty="0">
                <a:solidFill>
                  <a:srgbClr val="009900"/>
                </a:solidFill>
              </a:rPr>
              <a:t>Lena </a:t>
            </a:r>
            <a:r>
              <a:rPr lang="pl-PL" sz="2800" b="1" i="1" dirty="0" err="1">
                <a:solidFill>
                  <a:srgbClr val="009900"/>
                </a:solidFill>
              </a:rPr>
              <a:t>Ropella</a:t>
            </a:r>
            <a:r>
              <a:rPr lang="pl-PL" sz="2800" b="1" i="1" dirty="0">
                <a:solidFill>
                  <a:srgbClr val="009900"/>
                </a:solidFill>
              </a:rPr>
              <a:t>  (kl. VI) - I miejsce </a:t>
            </a:r>
          </a:p>
          <a:p>
            <a:pPr marL="0" indent="0" fontAlgn="t">
              <a:buNone/>
            </a:pPr>
            <a:r>
              <a:rPr lang="pl-PL" sz="2400" b="1" i="1" dirty="0"/>
              <a:t>(</a:t>
            </a:r>
            <a:r>
              <a:rPr lang="pl-PL" sz="2400" b="1" i="1" dirty="0" err="1"/>
              <a:t>pażdz</a:t>
            </a:r>
            <a:r>
              <a:rPr lang="pl-PL" sz="2400" b="1" i="1" dirty="0"/>
              <a:t>. 2020)</a:t>
            </a:r>
            <a:endParaRPr lang="pl-PL" sz="2400" i="1" dirty="0"/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endParaRPr lang="pl-PL" sz="2400" dirty="0"/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None/>
            </a:pPr>
            <a:endParaRPr lang="pl-PL" sz="2800" i="1" dirty="0">
              <a:solidFill>
                <a:srgbClr val="C00000"/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None/>
            </a:pPr>
            <a:endParaRPr lang="pl-PL" sz="2800" i="1" dirty="0">
              <a:solidFill>
                <a:srgbClr val="1C025E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3600" i="1" dirty="0"/>
              <a:t>Udział i osiągnięcia w konkursach </a:t>
            </a:r>
            <a:br>
              <a:rPr lang="pl-PL" sz="3600" i="1" dirty="0"/>
            </a:br>
            <a:r>
              <a:rPr lang="pl-PL" sz="3600" i="1" dirty="0"/>
              <a:t>plastycznych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b="1" i="1" dirty="0">
                <a:solidFill>
                  <a:srgbClr val="00B050"/>
                </a:solidFill>
              </a:rPr>
              <a:t>Powiatowy Konkurs Plastyczny </a:t>
            </a:r>
          </a:p>
          <a:p>
            <a:pPr marL="0" indent="0" algn="ctr">
              <a:buNone/>
            </a:pPr>
            <a:r>
              <a:rPr lang="pl-PL" b="1" i="1" dirty="0">
                <a:solidFill>
                  <a:srgbClr val="00B050"/>
                </a:solidFill>
              </a:rPr>
              <a:t>"NASZ LAS- NASZA PASJA„</a:t>
            </a:r>
          </a:p>
          <a:p>
            <a:r>
              <a:rPr lang="pl-PL" sz="2800" b="1" i="1" dirty="0">
                <a:solidFill>
                  <a:srgbClr val="0070C0"/>
                </a:solidFill>
              </a:rPr>
              <a:t>w kategorii klasy </a:t>
            </a:r>
            <a:r>
              <a:rPr lang="pl-PL" sz="2800" b="1" i="1" dirty="0" err="1">
                <a:solidFill>
                  <a:srgbClr val="0070C0"/>
                </a:solidFill>
              </a:rPr>
              <a:t>klasy</a:t>
            </a:r>
            <a:r>
              <a:rPr lang="pl-PL" sz="2800" b="1" i="1" dirty="0">
                <a:solidFill>
                  <a:srgbClr val="0070C0"/>
                </a:solidFill>
              </a:rPr>
              <a:t> szóstej):</a:t>
            </a:r>
          </a:p>
          <a:p>
            <a:pPr marL="0" indent="0">
              <a:buNone/>
            </a:pPr>
            <a:r>
              <a:rPr lang="pl-PL" b="1" i="1" dirty="0"/>
              <a:t>    </a:t>
            </a:r>
            <a:r>
              <a:rPr lang="pl-PL" b="1" i="1" dirty="0">
                <a:solidFill>
                  <a:srgbClr val="EF1121"/>
                </a:solidFill>
              </a:rPr>
              <a:t> </a:t>
            </a:r>
            <a:r>
              <a:rPr lang="pl-PL" i="1" dirty="0"/>
              <a:t>Lena </a:t>
            </a:r>
            <a:r>
              <a:rPr lang="pl-PL" i="1" dirty="0" err="1"/>
              <a:t>Ropella</a:t>
            </a:r>
            <a:r>
              <a:rPr lang="pl-PL" i="1" dirty="0"/>
              <a:t>       </a:t>
            </a:r>
            <a:r>
              <a:rPr lang="pl-PL" b="1" i="1" dirty="0">
                <a:solidFill>
                  <a:srgbClr val="EF1121"/>
                </a:solidFill>
              </a:rPr>
              <a:t>- I miejsce,</a:t>
            </a:r>
            <a:r>
              <a:rPr lang="pl-PL" i="1" dirty="0"/>
              <a:t> </a:t>
            </a:r>
          </a:p>
          <a:p>
            <a:pPr marL="0" indent="0">
              <a:buNone/>
            </a:pPr>
            <a:r>
              <a:rPr lang="pl-PL" i="1" dirty="0"/>
              <a:t>     Wiktor Jaśkiewicz- </a:t>
            </a:r>
            <a:r>
              <a:rPr lang="pl-PL" i="1" dirty="0">
                <a:solidFill>
                  <a:srgbClr val="FF0000"/>
                </a:solidFill>
              </a:rPr>
              <a:t>III miejsce </a:t>
            </a:r>
          </a:p>
          <a:p>
            <a:pPr marL="0" indent="0">
              <a:buNone/>
            </a:pPr>
            <a:endParaRPr lang="pl-PL" i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pl-PL" sz="2400" b="1" i="1" dirty="0">
                <a:solidFill>
                  <a:srgbClr val="00B050"/>
                </a:solidFill>
              </a:rPr>
              <a:t>(</a:t>
            </a:r>
            <a:r>
              <a:rPr lang="pl-PL" sz="2400" b="1" i="1" dirty="0" err="1">
                <a:solidFill>
                  <a:srgbClr val="00B050"/>
                </a:solidFill>
              </a:rPr>
              <a:t>grudz</a:t>
            </a:r>
            <a:r>
              <a:rPr lang="pl-PL" sz="2400" b="1" i="1" dirty="0">
                <a:solidFill>
                  <a:srgbClr val="00B050"/>
                </a:solidFill>
              </a:rPr>
              <a:t>. 2020)</a:t>
            </a:r>
            <a:r>
              <a:rPr lang="pl-PL" sz="2800" i="1" dirty="0">
                <a:solidFill>
                  <a:srgbClr val="00B050"/>
                </a:solidFill>
              </a:rPr>
              <a:t> </a:t>
            </a:r>
          </a:p>
          <a:p>
            <a:pPr marL="0" indent="0">
              <a:buNone/>
            </a:pPr>
            <a:r>
              <a:rPr lang="pl-PL" sz="2400" i="1" dirty="0">
                <a:solidFill>
                  <a:srgbClr val="FF0000"/>
                </a:solidFill>
              </a:rPr>
              <a:t>   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44434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3600" i="1" dirty="0">
                <a:solidFill>
                  <a:srgbClr val="FF0000"/>
                </a:solidFill>
              </a:rPr>
              <a:t>Udział i osiągnięcia w konkursach </a:t>
            </a:r>
            <a:br>
              <a:rPr lang="pl-PL" sz="3600" i="1" dirty="0">
                <a:solidFill>
                  <a:srgbClr val="FF0000"/>
                </a:solidFill>
              </a:rPr>
            </a:br>
            <a:r>
              <a:rPr lang="pl-PL" sz="3600" i="1" dirty="0">
                <a:solidFill>
                  <a:srgbClr val="FF0000"/>
                </a:solidFill>
              </a:rPr>
              <a:t>plastycznych klas I-III</a:t>
            </a:r>
            <a:endParaRPr lang="pl-PL" sz="3600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i="1" dirty="0">
                <a:solidFill>
                  <a:srgbClr val="0070C0"/>
                </a:solidFill>
              </a:rPr>
              <a:t>        Powiatowy Konkurs Plastyczny </a:t>
            </a:r>
            <a:endParaRPr lang="pl-PL" b="1" i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pl-PL" sz="2800" b="1" i="1" dirty="0">
                <a:solidFill>
                  <a:srgbClr val="00B050"/>
                </a:solidFill>
              </a:rPr>
              <a:t>            "NASZ LAS- NASZA PASJA„</a:t>
            </a:r>
          </a:p>
          <a:p>
            <a:r>
              <a:rPr lang="pl-PL" sz="2400" b="1" i="1" dirty="0"/>
              <a:t>w kategorii klasy pierwszych):</a:t>
            </a:r>
          </a:p>
          <a:p>
            <a:pPr marL="0" indent="0">
              <a:buNone/>
            </a:pPr>
            <a:r>
              <a:rPr lang="pl-PL" sz="2400" b="1" i="1" dirty="0"/>
              <a:t>   </a:t>
            </a:r>
            <a:r>
              <a:rPr lang="pl-PL" sz="2400" b="1" i="1" dirty="0">
                <a:solidFill>
                  <a:srgbClr val="00B050"/>
                </a:solidFill>
              </a:rPr>
              <a:t> Jakub Sienkiewicz  - III miejsce,</a:t>
            </a:r>
            <a:r>
              <a:rPr lang="pl-PL" sz="2400" i="1" dirty="0">
                <a:solidFill>
                  <a:srgbClr val="00B050"/>
                </a:solidFill>
              </a:rPr>
              <a:t> </a:t>
            </a:r>
          </a:p>
          <a:p>
            <a:pPr marL="0" indent="0">
              <a:buNone/>
            </a:pPr>
            <a:r>
              <a:rPr lang="pl-PL" sz="2400" i="1" dirty="0">
                <a:solidFill>
                  <a:srgbClr val="00B050"/>
                </a:solidFill>
              </a:rPr>
              <a:t>    Ksawery </a:t>
            </a:r>
            <a:r>
              <a:rPr lang="pl-PL" sz="2400" i="1" dirty="0" err="1">
                <a:solidFill>
                  <a:srgbClr val="00B050"/>
                </a:solidFill>
              </a:rPr>
              <a:t>Juśkiewicz</a:t>
            </a:r>
            <a:r>
              <a:rPr lang="pl-PL" sz="2400" i="1" dirty="0">
                <a:solidFill>
                  <a:srgbClr val="00B050"/>
                </a:solidFill>
              </a:rPr>
              <a:t> - wyróżnienie</a:t>
            </a:r>
            <a:endParaRPr lang="pl-PL" sz="2400" b="1" i="1" dirty="0">
              <a:solidFill>
                <a:srgbClr val="00B050"/>
              </a:solidFill>
            </a:endParaRPr>
          </a:p>
          <a:p>
            <a:r>
              <a:rPr lang="pl-PL" sz="2400" b="1" i="1" dirty="0"/>
              <a:t>w kategorii klas trzecich):</a:t>
            </a:r>
            <a:endParaRPr lang="pl-PL" sz="2400" i="1" dirty="0"/>
          </a:p>
          <a:p>
            <a:pPr marL="0" indent="0">
              <a:buNone/>
            </a:pPr>
            <a:r>
              <a:rPr lang="pl-PL" sz="2400" b="1" i="1" dirty="0">
                <a:solidFill>
                  <a:srgbClr val="00B050"/>
                </a:solidFill>
              </a:rPr>
              <a:t>    Wiktoria Gola i Lena Gola - II miejsce </a:t>
            </a:r>
          </a:p>
          <a:p>
            <a:pPr marL="0" indent="0">
              <a:buNone/>
            </a:pPr>
            <a:r>
              <a:rPr lang="pl-PL" sz="2400" b="1" i="1" dirty="0">
                <a:solidFill>
                  <a:srgbClr val="00B050"/>
                </a:solidFill>
              </a:rPr>
              <a:t>    Zuzanna Sienkiewicz         - III miejsce</a:t>
            </a:r>
          </a:p>
          <a:p>
            <a:pPr marL="0" indent="0">
              <a:buNone/>
            </a:pPr>
            <a:r>
              <a:rPr lang="pl-PL" sz="2400" b="1" i="1" dirty="0">
                <a:solidFill>
                  <a:srgbClr val="00B050"/>
                </a:solidFill>
              </a:rPr>
              <a:t>    </a:t>
            </a:r>
            <a:r>
              <a:rPr lang="pl-PL" sz="2400" i="1" dirty="0">
                <a:solidFill>
                  <a:srgbClr val="00B050"/>
                </a:solidFill>
              </a:rPr>
              <a:t>Radosław Konkol                 - wyróżnienie</a:t>
            </a:r>
          </a:p>
          <a:p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3199183045"/>
      </p:ext>
    </p:extLst>
  </p:cSld>
  <p:clrMapOvr>
    <a:masterClrMapping/>
  </p:clrMapOvr>
</p:sld>
</file>

<file path=ppt/theme/theme1.xml><?xml version="1.0" encoding="utf-8"?>
<a:theme xmlns:a="http://schemas.openxmlformats.org/drawingml/2006/main" name="Radialny">
  <a:themeElements>
    <a:clrScheme name="Radialny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ny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ny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ny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ny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ny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ny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ny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ny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ny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ny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ny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3124</TotalTime>
  <Words>286</Words>
  <Application>Microsoft Macintosh PowerPoint</Application>
  <PresentationFormat>Pokaz na ekranie (4:3)</PresentationFormat>
  <Paragraphs>53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Times New Roman</vt:lpstr>
      <vt:lpstr>Wingdings</vt:lpstr>
      <vt:lpstr>Radialny</vt:lpstr>
      <vt:lpstr>Osiągnięcia w konkursach edukacynych</vt:lpstr>
      <vt:lpstr>Udział i osiągnięcia w konkursach </vt:lpstr>
      <vt:lpstr>Udział i osiągnięcia w konkursach  edukacyjnych</vt:lpstr>
      <vt:lpstr>Udział i osiągnięcia w konkursach  edukacyjnych</vt:lpstr>
      <vt:lpstr>Udział i osiągnięcia w konkursach  plastycznych</vt:lpstr>
      <vt:lpstr>Udział i osiągnięcia w konkursach  plastycznych</vt:lpstr>
      <vt:lpstr>Udział i osiągnięcia w konkursach  plastycznych klas I-III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mariusz</dc:creator>
  <cp:lastModifiedBy>Robert Kułakowski</cp:lastModifiedBy>
  <cp:revision>365</cp:revision>
  <cp:lastPrinted>2021-03-04T10:25:11Z</cp:lastPrinted>
  <dcterms:created xsi:type="dcterms:W3CDTF">2016-01-24T13:14:14Z</dcterms:created>
  <dcterms:modified xsi:type="dcterms:W3CDTF">2021-06-08T07:30:36Z</dcterms:modified>
</cp:coreProperties>
</file>