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deplayer.pl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RYNEK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Doradztwo </a:t>
            </a:r>
            <a:r>
              <a:rPr lang="pl-PL" dirty="0" err="1" smtClean="0"/>
              <a:t>edukacyjno</a:t>
            </a:r>
            <a:r>
              <a:rPr lang="pl-PL" dirty="0" smtClean="0"/>
              <a:t> - 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542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419" y="3535552"/>
            <a:ext cx="9404723" cy="1400530"/>
          </a:xfrm>
        </p:spPr>
        <p:txBody>
          <a:bodyPr/>
          <a:lstStyle/>
          <a:p>
            <a:r>
              <a:rPr lang="pl-PL" sz="2800" dirty="0" smtClean="0"/>
              <a:t>NETOGRAFIA</a:t>
            </a:r>
            <a:br>
              <a:rPr lang="pl-PL" sz="2800" dirty="0" smtClean="0"/>
            </a:br>
            <a:r>
              <a:rPr lang="pl-PL" sz="2000" dirty="0" smtClean="0">
                <a:hlinkClick r:id="rId2"/>
              </a:rPr>
              <a:t>www.prezi.com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hlinkClick r:id="rId3"/>
              </a:rPr>
              <a:t>www.sildeplayer.pl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384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rynek pracy?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Rynek pracy – to rodzaj rynku ekonomicznego, na którym z jednej strony znajdują się osoby poszukujące pracy, a z drugiej strony przedsiębiorcy tworzący miejsca pracy i poszukujący pracowników.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022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005840"/>
            <a:ext cx="8679234" cy="4467496"/>
          </a:xfrm>
        </p:spPr>
        <p:txBody>
          <a:bodyPr/>
          <a:lstStyle/>
          <a:p>
            <a:r>
              <a:rPr lang="pl-PL" dirty="0" smtClean="0"/>
              <a:t>Rynek pracy jest również mechanizmem gospodarczym, który reguluje wielkość </a:t>
            </a:r>
            <a:r>
              <a:rPr lang="pl-PL" i="1" dirty="0" smtClean="0"/>
              <a:t>podaży </a:t>
            </a:r>
            <a:r>
              <a:rPr lang="pl-PL" dirty="0" smtClean="0"/>
              <a:t>pracy i </a:t>
            </a:r>
            <a:r>
              <a:rPr lang="pl-PL" i="1" dirty="0" smtClean="0"/>
              <a:t>popyt na pracę.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170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PODAŻ I POPYT CO TO TAKIEGO?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Najprościej można powiedzieć, że podaż to oferta pracownika,</a:t>
            </a:r>
            <a:br>
              <a:rPr lang="pl-PL" dirty="0" smtClean="0"/>
            </a:br>
            <a:r>
              <a:rPr lang="pl-PL" dirty="0" smtClean="0"/>
              <a:t>Popyt to zapotrzebowanie na określoną prace, to miejsca pracy oferowane przez pracodawców.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692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0891" y="452718"/>
            <a:ext cx="9449944" cy="5699888"/>
          </a:xfrm>
        </p:spPr>
        <p:txBody>
          <a:bodyPr/>
          <a:lstStyle/>
          <a:p>
            <a:r>
              <a:rPr lang="pl-PL" dirty="0" smtClean="0"/>
              <a:t>Rynek pracy znajduje się w równowadze, jeśli podaż i popyt pracy są równe.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Jeśli podaż przewyższa popyt, czyli pracowników oferujących swoje usługi jest więcej niż miejsc oferowanych przez pracodawców pojawia się </a:t>
            </a:r>
            <a:r>
              <a:rPr lang="pl-PL" i="1" dirty="0" smtClean="0"/>
              <a:t>bezrobocie.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756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9977" y="452718"/>
            <a:ext cx="8600857" cy="5921956"/>
          </a:xfrm>
        </p:spPr>
        <p:txBody>
          <a:bodyPr/>
          <a:lstStyle/>
          <a:p>
            <a:r>
              <a:rPr lang="pl-PL" dirty="0" smtClean="0"/>
              <a:t>KOMPETENCJE i KWALIFIKACJE.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200" dirty="0" smtClean="0"/>
              <a:t>Kwalifikacje – to wiedza i umiejętności wymagane do realizacji zadań zawodowych ( w wybranej specjalności), wynikają z określonych dokumentów </a:t>
            </a:r>
            <a:br>
              <a:rPr lang="pl-PL" sz="3200" dirty="0" smtClean="0"/>
            </a:br>
            <a:r>
              <a:rPr lang="pl-PL" sz="3200" dirty="0" smtClean="0"/>
              <a:t>( zaświadczeń, dyplomów, świadectw).</a:t>
            </a:r>
            <a:br>
              <a:rPr lang="pl-PL" sz="3200" dirty="0" smtClean="0"/>
            </a:br>
            <a:r>
              <a:rPr lang="pl-PL" sz="3200" dirty="0" smtClean="0"/>
              <a:t>Wykwalifikowany pracownik posiada wiedzę, praktykę, uprawnienia do wykonywania zawodu.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7563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4034" y="809896"/>
            <a:ext cx="8796800" cy="4650377"/>
          </a:xfrm>
        </p:spPr>
        <p:txBody>
          <a:bodyPr/>
          <a:lstStyle/>
          <a:p>
            <a:r>
              <a:rPr lang="pl-PL" dirty="0" smtClean="0"/>
              <a:t>Kompetencje to wiedza</a:t>
            </a:r>
            <a:r>
              <a:rPr lang="pl-PL" smtClean="0"/>
              <a:t>, </a:t>
            </a:r>
            <a:r>
              <a:rPr lang="pl-PL" smtClean="0"/>
              <a:t>umiejętności, </a:t>
            </a:r>
            <a:r>
              <a:rPr lang="pl-PL" dirty="0" smtClean="0"/>
              <a:t>postawy odpowiednie do sytuacji, które pozwalają na realizowanie pracy zawodowej.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595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3771" y="426593"/>
            <a:ext cx="9267063" cy="5334128"/>
          </a:xfrm>
        </p:spPr>
        <p:txBody>
          <a:bodyPr/>
          <a:lstStyle/>
          <a:p>
            <a:r>
              <a:rPr lang="pl-PL" dirty="0" smtClean="0"/>
              <a:t>KOMPETENCJE KLUCZOWE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3200" dirty="0"/>
              <a:t>1. </a:t>
            </a:r>
            <a:r>
              <a:rPr lang="pl-PL" sz="3200" dirty="0" smtClean="0"/>
              <a:t>Porozumiewanie </a:t>
            </a:r>
            <a:r>
              <a:rPr lang="pl-PL" sz="3200" dirty="0"/>
              <a:t>się w języku </a:t>
            </a:r>
            <a:r>
              <a:rPr lang="pl-PL" sz="3200" dirty="0" smtClean="0"/>
              <a:t>ojczystym.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2. </a:t>
            </a:r>
            <a:r>
              <a:rPr lang="pl-PL" sz="3200" dirty="0" smtClean="0"/>
              <a:t>Porozumiewanie </a:t>
            </a:r>
            <a:r>
              <a:rPr lang="pl-PL" sz="3200" dirty="0"/>
              <a:t>się w językach </a:t>
            </a:r>
            <a:r>
              <a:rPr lang="pl-PL" sz="3200" dirty="0" smtClean="0"/>
              <a:t>obcych.</a:t>
            </a:r>
            <a:br>
              <a:rPr lang="pl-PL" sz="3200" dirty="0" smtClean="0"/>
            </a:br>
            <a:r>
              <a:rPr lang="pl-PL" sz="3200" dirty="0" smtClean="0"/>
              <a:t>3</a:t>
            </a:r>
            <a:r>
              <a:rPr lang="pl-PL" sz="3200" dirty="0"/>
              <a:t>. </a:t>
            </a:r>
            <a:r>
              <a:rPr lang="pl-PL" sz="3200" dirty="0" smtClean="0"/>
              <a:t>Kompetencje </a:t>
            </a:r>
            <a:r>
              <a:rPr lang="pl-PL" sz="3200" dirty="0"/>
              <a:t>matematyczne i podstawowe kompetencje </a:t>
            </a:r>
            <a:r>
              <a:rPr lang="pl-PL" sz="3200" dirty="0" smtClean="0"/>
              <a:t>naukowo-techniczne.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4. </a:t>
            </a:r>
            <a:r>
              <a:rPr lang="pl-PL" sz="3200" dirty="0" smtClean="0"/>
              <a:t>Kompetencje </a:t>
            </a:r>
            <a:r>
              <a:rPr lang="pl-PL" sz="3200" dirty="0" smtClean="0"/>
              <a:t>informatyczne.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5. </a:t>
            </a:r>
            <a:r>
              <a:rPr lang="pl-PL" sz="3200" dirty="0" smtClean="0"/>
              <a:t>Umiejętność </a:t>
            </a:r>
            <a:r>
              <a:rPr lang="pl-PL" sz="3200" dirty="0"/>
              <a:t>uczenia </a:t>
            </a:r>
            <a:r>
              <a:rPr lang="pl-PL" sz="3200" dirty="0" smtClean="0"/>
              <a:t>się.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914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2776" y="1175658"/>
            <a:ext cx="8718423" cy="4441372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6</a:t>
            </a:r>
            <a:r>
              <a:rPr lang="pl-PL" sz="3600" dirty="0"/>
              <a:t>. </a:t>
            </a:r>
            <a:r>
              <a:rPr lang="pl-PL" sz="3600" dirty="0" smtClean="0"/>
              <a:t>Kompetencje </a:t>
            </a:r>
            <a:r>
              <a:rPr lang="pl-PL" sz="3600" dirty="0"/>
              <a:t>społeczne i </a:t>
            </a:r>
            <a:r>
              <a:rPr lang="pl-PL" sz="3600" dirty="0" smtClean="0"/>
              <a:t>obywatelskie.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7. </a:t>
            </a:r>
            <a:r>
              <a:rPr lang="pl-PL" sz="3600" dirty="0" smtClean="0"/>
              <a:t>Inicjatywność </a:t>
            </a:r>
            <a:r>
              <a:rPr lang="pl-PL" sz="3600" dirty="0"/>
              <a:t>i </a:t>
            </a:r>
            <a:r>
              <a:rPr lang="pl-PL" sz="3600" dirty="0" smtClean="0"/>
              <a:t>przedsiębiorczość.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8. </a:t>
            </a:r>
            <a:r>
              <a:rPr lang="pl-PL" sz="3600" dirty="0" smtClean="0"/>
              <a:t>Świadomość </a:t>
            </a:r>
            <a:r>
              <a:rPr lang="pl-PL" sz="3600" dirty="0"/>
              <a:t>i ekspresja </a:t>
            </a:r>
            <a:r>
              <a:rPr lang="pl-PL" sz="3600" dirty="0" smtClean="0"/>
              <a:t>kulturalna.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135264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</TotalTime>
  <Words>75</Words>
  <Application>Microsoft Office PowerPoint</Application>
  <PresentationFormat>Panoramiczny</PresentationFormat>
  <Paragraphs>11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Jon</vt:lpstr>
      <vt:lpstr>RYNEK PRACY</vt:lpstr>
      <vt:lpstr>Czym jest rynek pracy?  Rynek pracy – to rodzaj rynku ekonomicznego, na którym z jednej strony znajdują się osoby poszukujące pracy, a z drugiej strony przedsiębiorcy tworzący miejsca pracy i poszukujący pracowników.</vt:lpstr>
      <vt:lpstr>Rynek pracy jest również mechanizmem gospodarczym, który reguluje wielkość podaży pracy i popyt na pracę.</vt:lpstr>
      <vt:lpstr>PODAŻ I POPYT CO TO TAKIEGO?  Najprościej można powiedzieć, że podaż to oferta pracownika, Popyt to zapotrzebowanie na określoną prace, to miejsca pracy oferowane przez pracodawców.</vt:lpstr>
      <vt:lpstr>Rynek pracy znajduje się w równowadze, jeśli podaż i popyt pracy są równe.  Jeśli podaż przewyższa popyt, czyli pracowników oferujących swoje usługi jest więcej niż miejsc oferowanych przez pracodawców pojawia się bezrobocie.</vt:lpstr>
      <vt:lpstr>KOMPETENCJE i KWALIFIKACJE.  Kwalifikacje – to wiedza i umiejętności wymagane do realizacji zadań zawodowych ( w wybranej specjalności), wynikają z określonych dokumentów  ( zaświadczeń, dyplomów, świadectw). Wykwalifikowany pracownik posiada wiedzę, praktykę, uprawnienia do wykonywania zawodu.</vt:lpstr>
      <vt:lpstr>Kompetencje to wiedza, umiejętności, postawy odpowiednie do sytuacji, które pozwalają na realizowanie pracy zawodowej.</vt:lpstr>
      <vt:lpstr>KOMPETENCJE KLUCZOWE  1. Porozumiewanie się w języku ojczystym. 2. Porozumiewanie się w językach obcych. 3. Kompetencje matematyczne i podstawowe kompetencje naukowo-techniczne. 4. Kompetencje informatyczne. 5. Umiejętność uczenia się. </vt:lpstr>
      <vt:lpstr> 6. Kompetencje społeczne i obywatelskie. 7. Inicjatywność i przedsiębiorczość. 8. Świadomość i ekspresja kulturalna. </vt:lpstr>
      <vt:lpstr>NETOGRAFIA www.prezi.com www.sildeplayer.pl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RYNEK PRACY</dc:title>
  <dc:creator>ewelina radek</dc:creator>
  <cp:lastModifiedBy>ewelina radek</cp:lastModifiedBy>
  <cp:revision>12</cp:revision>
  <dcterms:created xsi:type="dcterms:W3CDTF">2020-04-05T10:13:35Z</dcterms:created>
  <dcterms:modified xsi:type="dcterms:W3CDTF">2020-04-06T06:41:23Z</dcterms:modified>
</cp:coreProperties>
</file>