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704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1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0129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3286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5142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245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5765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41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056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356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5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830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240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78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89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440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929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8F43F0-879C-4158-9AD7-9D0AC6E6593A}" type="datetimeFigureOut">
              <a:rPr lang="sk-SK" smtClean="0"/>
              <a:t>17. 10. 2021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4A57F4D-4C21-4541-A332-EAEE5FBC704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788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/>
              <a:t>UNESCO </a:t>
            </a:r>
            <a:r>
              <a:rPr lang="sk-SK" dirty="0" smtClean="0"/>
              <a:t>- Čechy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437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Modrotlač</a:t>
            </a: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87" y="2533733"/>
            <a:ext cx="2095238" cy="1333333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Tato technika </a:t>
            </a:r>
            <a:r>
              <a:rPr lang="sk-SK" dirty="0" smtClean="0"/>
              <a:t>farbenia prírodným indigom pôvodne pochádza z </a:t>
            </a:r>
            <a:r>
              <a:rPr lang="sk-SK" dirty="0"/>
              <a:t>Číny, do </a:t>
            </a:r>
            <a:r>
              <a:rPr lang="sk-SK" dirty="0" smtClean="0"/>
              <a:t>Európy sa rozšírila </a:t>
            </a:r>
            <a:r>
              <a:rPr lang="sk-SK" dirty="0"/>
              <a:t>na </a:t>
            </a:r>
            <a:r>
              <a:rPr lang="sk-SK" dirty="0" smtClean="0"/>
              <a:t>začiatku </a:t>
            </a:r>
            <a:r>
              <a:rPr lang="sk-SK" dirty="0"/>
              <a:t>18. </a:t>
            </a:r>
            <a:r>
              <a:rPr lang="sk-SK" dirty="0" smtClean="0"/>
              <a:t>storočia. Okrem Českej </a:t>
            </a:r>
            <a:r>
              <a:rPr lang="sk-SK" dirty="0"/>
              <a:t>republiky </a:t>
            </a:r>
            <a:r>
              <a:rPr lang="sk-SK" dirty="0" smtClean="0"/>
              <a:t>sa tradičný postup ešte používa v Rakúsku</a:t>
            </a:r>
            <a:r>
              <a:rPr lang="sk-SK" dirty="0"/>
              <a:t>, Maďarsku, </a:t>
            </a:r>
            <a:r>
              <a:rPr lang="sk-SK" dirty="0" smtClean="0"/>
              <a:t>Nemecku </a:t>
            </a:r>
            <a:r>
              <a:rPr lang="sk-SK" dirty="0"/>
              <a:t>a Slovensku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V </a:t>
            </a:r>
            <a:r>
              <a:rPr lang="sk-SK" dirty="0" smtClean="0"/>
              <a:t>Českej republike doteraz existujú dve rodinné dielne, ktoré zaisťujú Modrotlačovú výrobu  </a:t>
            </a:r>
            <a:r>
              <a:rPr lang="sk-SK" dirty="0"/>
              <a:t>– </a:t>
            </a:r>
            <a:r>
              <a:rPr lang="sk-SK" dirty="0" smtClean="0"/>
              <a:t>Modrotlačová dielňa </a:t>
            </a:r>
            <a:r>
              <a:rPr lang="sk-SK" dirty="0"/>
              <a:t>firmy </a:t>
            </a:r>
            <a:r>
              <a:rPr lang="sk-SK" dirty="0" err="1"/>
              <a:t>Arimo</a:t>
            </a:r>
            <a:r>
              <a:rPr lang="sk-SK" dirty="0"/>
              <a:t> </a:t>
            </a:r>
            <a:r>
              <a:rPr lang="sk-SK" dirty="0" smtClean="0"/>
              <a:t>vo </a:t>
            </a:r>
            <a:r>
              <a:rPr lang="sk-SK" dirty="0"/>
              <a:t>Strážnici a </a:t>
            </a:r>
            <a:r>
              <a:rPr lang="sk-SK" dirty="0" smtClean="0"/>
              <a:t>Modrotlač </a:t>
            </a:r>
            <a:r>
              <a:rPr lang="sk-SK" dirty="0" err="1" smtClean="0"/>
              <a:t>Danzinger</a:t>
            </a:r>
            <a:r>
              <a:rPr lang="sk-SK" dirty="0" smtClean="0"/>
              <a:t> </a:t>
            </a:r>
            <a:r>
              <a:rPr lang="sk-SK" dirty="0"/>
              <a:t>v </a:t>
            </a:r>
            <a:r>
              <a:rPr lang="sk-SK" dirty="0" err="1"/>
              <a:t>Olešnici</a:t>
            </a:r>
            <a:r>
              <a:rPr lang="sk-SK" dirty="0"/>
              <a:t> na </a:t>
            </a:r>
            <a:r>
              <a:rPr lang="sk-SK" dirty="0" smtClean="0"/>
              <a:t>Morave.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49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7846" y="383916"/>
            <a:ext cx="3932237" cy="954392"/>
          </a:xfrm>
        </p:spPr>
        <p:txBody>
          <a:bodyPr/>
          <a:lstStyle/>
          <a:p>
            <a:r>
              <a:rPr lang="sk-SK" dirty="0" err="1"/>
              <a:t>H</a:t>
            </a:r>
            <a:r>
              <a:rPr lang="sk-SK" dirty="0" err="1" smtClean="0"/>
              <a:t>olašovice</a:t>
            </a: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49" y="2505162"/>
            <a:ext cx="2085714" cy="1390476"/>
          </a:xfrm>
        </p:spPr>
      </p:pic>
      <p:sp>
        <p:nvSpPr>
          <p:cNvPr id="9" name="Rectangle 5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34792" y="2845057"/>
            <a:ext cx="51918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Obec sa spomína od polovice 13. storočia. V povojnových rokoch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sa v obci mnoho nestavalo, skôr len opravovalo a udržiavalo. Preto mohol</a:t>
            </a:r>
            <a:r>
              <a:rPr lang="sk-SK" altLang="sk-SK" sz="1400" dirty="0"/>
              <a:t> 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najprv stať, a neskôr tiež UNESCO, označiť tento komplex dedinské architektúry za unikátny.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sz="1400" dirty="0" smtClean="0"/>
              <a:t> </a:t>
            </a:r>
            <a:r>
              <a:rPr lang="sk-SK" sz="1400" dirty="0"/>
              <a:t>Dedina leží asi 16 km západne od Českých Budějovíc. Na Zoznam UNESCO bol zapísaný takmer úplne zachovaný stredoveký systém obytných domov a </a:t>
            </a:r>
            <a:r>
              <a:rPr lang="sk-SK" sz="1400" dirty="0" smtClean="0"/>
              <a:t>sýpok. Komplex obsahuje 120 budov. Nájdeme </a:t>
            </a:r>
            <a:r>
              <a:rPr lang="sk-SK" sz="1400" dirty="0"/>
              <a:t>tu nielen výstavné statky </a:t>
            </a:r>
            <a:r>
              <a:rPr lang="sk-SK" sz="1400" dirty="0" smtClean="0"/>
              <a:t>so </a:t>
            </a:r>
            <a:r>
              <a:rPr lang="sk-SK" sz="1400" dirty="0"/>
              <a:t>stodolami, </a:t>
            </a:r>
            <a:r>
              <a:rPr lang="sk-SK" sz="1400" dirty="0" smtClean="0"/>
              <a:t>maštaľ, </a:t>
            </a:r>
            <a:r>
              <a:rPr lang="sk-SK" sz="1400" dirty="0"/>
              <a:t>ale aj </a:t>
            </a:r>
            <a:r>
              <a:rPr lang="sk-SK" sz="1400" dirty="0" smtClean="0"/>
              <a:t>kováčsku </a:t>
            </a:r>
            <a:r>
              <a:rPr lang="sk-SK" sz="1400" dirty="0" err="1" smtClean="0"/>
              <a:t>dieľňu</a:t>
            </a:r>
            <a:r>
              <a:rPr lang="sk-SK" sz="1400" dirty="0" smtClean="0"/>
              <a:t>, </a:t>
            </a:r>
            <a:r>
              <a:rPr lang="sk-SK" sz="1400" dirty="0"/>
              <a:t>hostinec a </a:t>
            </a:r>
            <a:r>
              <a:rPr lang="sk-SK" sz="1400" dirty="0" smtClean="0"/>
              <a:t>kaplnku.</a:t>
            </a:r>
            <a:endParaRPr lang="sk-SK" sz="14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77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2916872" cy="93726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Český  </a:t>
            </a:r>
            <a:r>
              <a:rPr lang="sk-SK" dirty="0" err="1" smtClean="0"/>
              <a:t>krumlov</a:t>
            </a: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49" y="2505162"/>
            <a:ext cx="2085714" cy="1390476"/>
          </a:xfrm>
        </p:spPr>
      </p:pic>
      <p:sp>
        <p:nvSpPr>
          <p:cNvPr id="3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353850" y="1777651"/>
            <a:ext cx="4124098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Český </a:t>
            </a:r>
            <a:r>
              <a:rPr kumimoji="0" lang="sk-SK" alt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Krumlov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je mimoriadnym architektonickým skvostom,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ktorého význam potvrdzuje zápis mesta na listinu svetového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kultúrneho dedičstva UNESCO v roku 1992. Historické sídlo rodu </a:t>
            </a:r>
            <a:r>
              <a:rPr kumimoji="0" lang="sk-SK" alt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Rožmberkov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zahŕňa rad zámockých budov, slávny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maškarné sála, unikátny, nedávno sprístupnené barokové divadlo,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zámockú záhradu s rokokovou fontánou a letohrádok </a:t>
            </a:r>
            <a:r>
              <a:rPr kumimoji="0" lang="sk-SK" alt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Bellaria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s otáčavým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hľadiskom - dejisko sezónnych divadelných predstavení. Výraznou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dominantou mesta je chrám sv. Víta, cenné dielo juhočeskej gotiky.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529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</a:t>
            </a:r>
            <a:r>
              <a:rPr lang="sk-SK" dirty="0" err="1" smtClean="0"/>
              <a:t>unesco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769" y="2443162"/>
            <a:ext cx="2276475" cy="1514475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Organizácia Spojených národov pre výchovu, vedu a kultúru datuje svoju históriu od povojnového obdobia. </a:t>
            </a:r>
            <a:endParaRPr lang="sk-SK" dirty="0" smtClean="0"/>
          </a:p>
          <a:p>
            <a:r>
              <a:rPr lang="sk-SK" dirty="0" smtClean="0"/>
              <a:t>Vytvorila </a:t>
            </a:r>
            <a:r>
              <a:rPr lang="sk-SK" dirty="0"/>
              <a:t>zoznam svetového kultúrneho a prírodného dedičstva UNESCO, pomocou ktorého chce chrániť historicky a vedecky významné </a:t>
            </a:r>
            <a:r>
              <a:rPr lang="sk-SK" dirty="0" smtClean="0"/>
              <a:t>pamiatky.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910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Naše otázky pre Vás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Koľko sa nachádza v komplexe </a:t>
            </a:r>
            <a:r>
              <a:rPr lang="sk-SK" dirty="0" err="1" smtClean="0"/>
              <a:t>Holašovice</a:t>
            </a:r>
            <a:r>
              <a:rPr lang="sk-SK" dirty="0" smtClean="0"/>
              <a:t>?</a:t>
            </a:r>
            <a:endParaRPr lang="cs-CZ" dirty="0" smtClean="0"/>
          </a:p>
          <a:p>
            <a:r>
              <a:rPr lang="cs-CZ" dirty="0" err="1" smtClean="0"/>
              <a:t>Odkiaľ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dostala do </a:t>
            </a:r>
            <a:r>
              <a:rPr lang="cs-CZ" dirty="0" err="1" smtClean="0"/>
              <a:t>Európy</a:t>
            </a:r>
            <a:r>
              <a:rPr lang="cs-CZ" dirty="0" smtClean="0"/>
              <a:t> technika </a:t>
            </a:r>
            <a:r>
              <a:rPr lang="cs-CZ" dirty="0" err="1" smtClean="0"/>
              <a:t>farbenia</a:t>
            </a:r>
            <a:r>
              <a:rPr lang="cs-CZ" dirty="0" smtClean="0"/>
              <a:t> textilu </a:t>
            </a:r>
            <a:r>
              <a:rPr lang="cs-CZ" dirty="0" err="1" smtClean="0"/>
              <a:t>prírodným</a:t>
            </a:r>
            <a:r>
              <a:rPr lang="cs-CZ" dirty="0" smtClean="0"/>
              <a:t> </a:t>
            </a:r>
            <a:r>
              <a:rPr lang="cs-CZ" dirty="0" err="1" smtClean="0"/>
              <a:t>indigom</a:t>
            </a:r>
            <a:r>
              <a:rPr lang="sk-SK" smtClean="0"/>
              <a:t>?</a:t>
            </a:r>
          </a:p>
          <a:p>
            <a:r>
              <a:rPr lang="cs-CZ" smtClean="0"/>
              <a:t>Kedy bolo </a:t>
            </a:r>
            <a:r>
              <a:rPr lang="sk-SK" smtClean="0"/>
              <a:t>mesto</a:t>
            </a:r>
            <a:r>
              <a:rPr lang="cs-CZ" smtClean="0"/>
              <a:t> Český Krumlov zapísané do kultúrneho dedičstva UNESCO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4427552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Kv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v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v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60</TotalTime>
  <Words>300</Words>
  <Application>Microsoft Office PowerPoint</Application>
  <PresentationFormat>Širokouhlá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Times New Roman</vt:lpstr>
      <vt:lpstr>Tw Cen MT</vt:lpstr>
      <vt:lpstr>Kvapka</vt:lpstr>
      <vt:lpstr>UNESCO - Čechy</vt:lpstr>
      <vt:lpstr>Modrotlač</vt:lpstr>
      <vt:lpstr>Holašovice</vt:lpstr>
      <vt:lpstr>Český  krumlov</vt:lpstr>
      <vt:lpstr>Čo je unesco </vt:lpstr>
      <vt:lpstr>Naše otázky pre Vás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Unesco - Čechy</dc:title>
  <dc:creator>XXXXX</dc:creator>
  <cp:lastModifiedBy>XXXXX</cp:lastModifiedBy>
  <cp:revision>14</cp:revision>
  <dcterms:created xsi:type="dcterms:W3CDTF">2021-09-18T09:21:16Z</dcterms:created>
  <dcterms:modified xsi:type="dcterms:W3CDTF">2021-10-17T13:05:26Z</dcterms:modified>
</cp:coreProperties>
</file>